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diagrams/colors4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diagrams/drawing3.xml" ContentType="application/vnd.ms-office.drawingml.diagramDrawing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layout6.xml" ContentType="application/vnd.openxmlformats-officedocument.drawingml.diagramLayout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diagrams/drawing4.xml" ContentType="application/vnd.ms-office.drawingml.diagramDrawing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notesSlides/notesSlide59.xml" ContentType="application/vnd.openxmlformats-officedocument.presentationml.notesSlide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5.xml" ContentType="application/vnd.openxmlformats-officedocument.drawingml.diagramData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sldIdLst>
    <p:sldId id="258" r:id="rId2"/>
    <p:sldId id="257" r:id="rId3"/>
    <p:sldId id="262" r:id="rId4"/>
    <p:sldId id="274" r:id="rId5"/>
    <p:sldId id="260" r:id="rId6"/>
    <p:sldId id="265" r:id="rId7"/>
    <p:sldId id="267" r:id="rId8"/>
    <p:sldId id="263" r:id="rId9"/>
    <p:sldId id="268" r:id="rId10"/>
    <p:sldId id="270" r:id="rId11"/>
    <p:sldId id="276" r:id="rId12"/>
    <p:sldId id="272" r:id="rId13"/>
    <p:sldId id="278" r:id="rId14"/>
    <p:sldId id="277" r:id="rId15"/>
    <p:sldId id="281" r:id="rId16"/>
    <p:sldId id="283" r:id="rId17"/>
    <p:sldId id="284" r:id="rId18"/>
    <p:sldId id="285" r:id="rId19"/>
    <p:sldId id="286" r:id="rId20"/>
    <p:sldId id="287" r:id="rId21"/>
    <p:sldId id="264" r:id="rId22"/>
    <p:sldId id="271" r:id="rId23"/>
    <p:sldId id="359" r:id="rId24"/>
    <p:sldId id="384" r:id="rId25"/>
    <p:sldId id="361" r:id="rId26"/>
    <p:sldId id="282" r:id="rId27"/>
    <p:sldId id="301" r:id="rId28"/>
    <p:sldId id="297" r:id="rId29"/>
    <p:sldId id="298" r:id="rId30"/>
    <p:sldId id="299" r:id="rId31"/>
    <p:sldId id="300" r:id="rId32"/>
    <p:sldId id="357" r:id="rId33"/>
    <p:sldId id="288" r:id="rId34"/>
    <p:sldId id="289" r:id="rId35"/>
    <p:sldId id="365" r:id="rId36"/>
    <p:sldId id="366" r:id="rId37"/>
    <p:sldId id="367" r:id="rId38"/>
    <p:sldId id="368" r:id="rId39"/>
    <p:sldId id="369" r:id="rId40"/>
    <p:sldId id="370" r:id="rId41"/>
    <p:sldId id="371" r:id="rId42"/>
    <p:sldId id="372" r:id="rId43"/>
    <p:sldId id="373" r:id="rId44"/>
    <p:sldId id="374" r:id="rId45"/>
    <p:sldId id="375" r:id="rId46"/>
    <p:sldId id="376" r:id="rId47"/>
    <p:sldId id="387" r:id="rId48"/>
    <p:sldId id="377" r:id="rId49"/>
    <p:sldId id="378" r:id="rId50"/>
    <p:sldId id="379" r:id="rId51"/>
    <p:sldId id="380" r:id="rId52"/>
    <p:sldId id="381" r:id="rId53"/>
    <p:sldId id="404" r:id="rId54"/>
    <p:sldId id="405" r:id="rId55"/>
    <p:sldId id="406" r:id="rId56"/>
    <p:sldId id="408" r:id="rId57"/>
    <p:sldId id="407" r:id="rId58"/>
    <p:sldId id="310" r:id="rId59"/>
    <p:sldId id="338" r:id="rId60"/>
    <p:sldId id="339" r:id="rId61"/>
    <p:sldId id="340" r:id="rId62"/>
    <p:sldId id="314" r:id="rId63"/>
    <p:sldId id="311" r:id="rId64"/>
    <p:sldId id="325" r:id="rId65"/>
    <p:sldId id="326" r:id="rId66"/>
    <p:sldId id="320" r:id="rId67"/>
    <p:sldId id="321" r:id="rId68"/>
    <p:sldId id="322" r:id="rId69"/>
    <p:sldId id="323" r:id="rId70"/>
    <p:sldId id="330" r:id="rId71"/>
    <p:sldId id="409" r:id="rId72"/>
    <p:sldId id="412" r:id="rId73"/>
    <p:sldId id="410" r:id="rId74"/>
    <p:sldId id="413" r:id="rId75"/>
    <p:sldId id="414" r:id="rId76"/>
    <p:sldId id="411" r:id="rId77"/>
    <p:sldId id="328" r:id="rId78"/>
    <p:sldId id="332" r:id="rId79"/>
    <p:sldId id="333" r:id="rId80"/>
    <p:sldId id="327" r:id="rId81"/>
    <p:sldId id="331" r:id="rId82"/>
    <p:sldId id="329" r:id="rId83"/>
    <p:sldId id="336" r:id="rId84"/>
    <p:sldId id="337" r:id="rId85"/>
    <p:sldId id="388" r:id="rId86"/>
    <p:sldId id="389" r:id="rId87"/>
    <p:sldId id="390" r:id="rId88"/>
    <p:sldId id="391" r:id="rId89"/>
    <p:sldId id="392" r:id="rId90"/>
    <p:sldId id="394" r:id="rId91"/>
    <p:sldId id="393" r:id="rId92"/>
    <p:sldId id="324" r:id="rId93"/>
    <p:sldId id="334" r:id="rId94"/>
    <p:sldId id="382" r:id="rId95"/>
    <p:sldId id="362" r:id="rId96"/>
    <p:sldId id="363" r:id="rId97"/>
    <p:sldId id="383" r:id="rId98"/>
    <p:sldId id="385" r:id="rId99"/>
    <p:sldId id="386" r:id="rId100"/>
    <p:sldId id="395" r:id="rId101"/>
    <p:sldId id="364" r:id="rId102"/>
    <p:sldId id="403" r:id="rId103"/>
    <p:sldId id="312" r:id="rId104"/>
    <p:sldId id="315" r:id="rId105"/>
    <p:sldId id="398" r:id="rId106"/>
    <p:sldId id="400" r:id="rId107"/>
    <p:sldId id="317" r:id="rId108"/>
    <p:sldId id="399" r:id="rId109"/>
    <p:sldId id="313" r:id="rId110"/>
    <p:sldId id="402" r:id="rId111"/>
    <p:sldId id="396" r:id="rId112"/>
    <p:sldId id="397" r:id="rId113"/>
    <p:sldId id="319" r:id="rId114"/>
    <p:sldId id="259" r:id="rId11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AB7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15"/>
    <p:restoredTop sz="88615" autoAdjust="0"/>
  </p:normalViewPr>
  <p:slideViewPr>
    <p:cSldViewPr>
      <p:cViewPr varScale="1">
        <p:scale>
          <a:sx n="88" d="100"/>
          <a:sy n="88" d="100"/>
        </p:scale>
        <p:origin x="-102" y="-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CDAE53-E8AE-434B-A680-72CA7FB88489}" type="doc">
      <dgm:prSet loTypeId="urn:microsoft.com/office/officeart/2005/8/layout/hierarchy2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A954B300-1E84-460B-B5ED-B43F7DE85518}">
      <dgm:prSet phldrT="[文本]"/>
      <dgm:spPr/>
      <dgm:t>
        <a:bodyPr/>
        <a:lstStyle/>
        <a:p>
          <a:r>
            <a:rPr lang="zh-CN" altLang="en-US" dirty="0" smtClean="0"/>
            <a:t>基本组件</a:t>
          </a:r>
          <a:endParaRPr lang="zh-CN" altLang="en-US" dirty="0"/>
        </a:p>
      </dgm:t>
    </dgm:pt>
    <dgm:pt modelId="{EF8879A1-2DF2-427B-AB6B-894EE79D8944}" type="parTrans" cxnId="{AF03EF87-1914-4156-B6C9-713734F8630F}">
      <dgm:prSet/>
      <dgm:spPr/>
      <dgm:t>
        <a:bodyPr/>
        <a:lstStyle/>
        <a:p>
          <a:endParaRPr lang="zh-CN" altLang="en-US"/>
        </a:p>
      </dgm:t>
    </dgm:pt>
    <dgm:pt modelId="{F57B281F-09CC-4B86-ABC5-480CB44EE9DF}" type="sibTrans" cxnId="{AF03EF87-1914-4156-B6C9-713734F8630F}">
      <dgm:prSet/>
      <dgm:spPr/>
      <dgm:t>
        <a:bodyPr/>
        <a:lstStyle/>
        <a:p>
          <a:endParaRPr lang="zh-CN" altLang="en-US"/>
        </a:p>
      </dgm:t>
    </dgm:pt>
    <dgm:pt modelId="{F00F1788-FCCE-430B-AC25-BEDDA32D614C}">
      <dgm:prSet phldrT="[文本]"/>
      <dgm:spPr/>
      <dgm:t>
        <a:bodyPr/>
        <a:lstStyle/>
        <a:p>
          <a:r>
            <a:rPr lang="zh-CN" altLang="en-US" dirty="0" smtClean="0"/>
            <a:t>四大组件</a:t>
          </a:r>
          <a:endParaRPr lang="zh-CN" altLang="en-US" dirty="0"/>
        </a:p>
      </dgm:t>
    </dgm:pt>
    <dgm:pt modelId="{9673083A-F16E-44CD-9FAF-C413C2828763}" type="parTrans" cxnId="{5ECB43D2-7FDB-423F-84DA-94E96CDD50D9}">
      <dgm:prSet/>
      <dgm:spPr/>
      <dgm:t>
        <a:bodyPr/>
        <a:lstStyle/>
        <a:p>
          <a:endParaRPr lang="zh-CN" altLang="en-US"/>
        </a:p>
      </dgm:t>
    </dgm:pt>
    <dgm:pt modelId="{9F81D169-EC0D-4AEA-8536-2363F09941C9}" type="sibTrans" cxnId="{5ECB43D2-7FDB-423F-84DA-94E96CDD50D9}">
      <dgm:prSet/>
      <dgm:spPr/>
      <dgm:t>
        <a:bodyPr/>
        <a:lstStyle/>
        <a:p>
          <a:endParaRPr lang="zh-CN" altLang="en-US"/>
        </a:p>
      </dgm:t>
    </dgm:pt>
    <dgm:pt modelId="{355F66DA-F5CA-40AC-A3BB-B958A2B2A5CD}">
      <dgm:prSet phldrT="[文本]"/>
      <dgm:spPr/>
      <dgm:t>
        <a:bodyPr/>
        <a:lstStyle/>
        <a:p>
          <a:r>
            <a:rPr lang="en-US" altLang="zh-CN" dirty="0" smtClean="0"/>
            <a:t>View</a:t>
          </a:r>
          <a:endParaRPr lang="zh-CN" altLang="en-US" dirty="0"/>
        </a:p>
      </dgm:t>
    </dgm:pt>
    <dgm:pt modelId="{8CAB853D-29EF-4EB8-8632-8B3A1F063CC4}" type="parTrans" cxnId="{1DC167E0-8EB2-4BD6-B017-F3733242FC5F}">
      <dgm:prSet/>
      <dgm:spPr/>
      <dgm:t>
        <a:bodyPr/>
        <a:lstStyle/>
        <a:p>
          <a:endParaRPr lang="zh-CN" altLang="en-US"/>
        </a:p>
      </dgm:t>
    </dgm:pt>
    <dgm:pt modelId="{4FBE5B1F-E793-488F-8ADD-E73DEF01FAFB}" type="sibTrans" cxnId="{1DC167E0-8EB2-4BD6-B017-F3733242FC5F}">
      <dgm:prSet/>
      <dgm:spPr/>
      <dgm:t>
        <a:bodyPr/>
        <a:lstStyle/>
        <a:p>
          <a:endParaRPr lang="zh-CN" altLang="en-US"/>
        </a:p>
      </dgm:t>
    </dgm:pt>
    <dgm:pt modelId="{9FE11823-50AD-44A3-8B18-9AD48760E4EA}">
      <dgm:prSet phldrT="[文本]"/>
      <dgm:spPr/>
      <dgm:t>
        <a:bodyPr/>
        <a:lstStyle/>
        <a:p>
          <a:r>
            <a:rPr lang="zh-CN" altLang="en-US" dirty="0" smtClean="0"/>
            <a:t>文件</a:t>
          </a:r>
          <a:endParaRPr lang="zh-CN" altLang="en-US" dirty="0"/>
        </a:p>
      </dgm:t>
    </dgm:pt>
    <dgm:pt modelId="{AEE590A1-85DE-43F4-B7B6-C4FB9B448834}" type="parTrans" cxnId="{5BCE7101-FB7B-451F-AA56-81AACE2AF67D}">
      <dgm:prSet/>
      <dgm:spPr/>
      <dgm:t>
        <a:bodyPr/>
        <a:lstStyle/>
        <a:p>
          <a:endParaRPr lang="zh-CN" altLang="en-US"/>
        </a:p>
      </dgm:t>
    </dgm:pt>
    <dgm:pt modelId="{26002ED8-B680-4DD1-A0E4-1249ED163968}" type="sibTrans" cxnId="{5BCE7101-FB7B-451F-AA56-81AACE2AF67D}">
      <dgm:prSet/>
      <dgm:spPr/>
      <dgm:t>
        <a:bodyPr/>
        <a:lstStyle/>
        <a:p>
          <a:endParaRPr lang="zh-CN" altLang="en-US"/>
        </a:p>
      </dgm:t>
    </dgm:pt>
    <dgm:pt modelId="{68760FB8-0851-4B76-AAE3-48E4FA6F413D}">
      <dgm:prSet phldrT="[文本]"/>
      <dgm:spPr/>
      <dgm:t>
        <a:bodyPr/>
        <a:lstStyle/>
        <a:p>
          <a:r>
            <a:rPr lang="zh-CN" altLang="en-US" dirty="0" smtClean="0"/>
            <a:t>其它</a:t>
          </a:r>
          <a:endParaRPr lang="zh-CN" altLang="en-US" dirty="0"/>
        </a:p>
      </dgm:t>
    </dgm:pt>
    <dgm:pt modelId="{D24D284D-9863-4D43-A90C-71B88DECF334}" type="parTrans" cxnId="{53478818-32A8-4A31-8965-5001670D60C0}">
      <dgm:prSet/>
      <dgm:spPr/>
      <dgm:t>
        <a:bodyPr/>
        <a:lstStyle/>
        <a:p>
          <a:endParaRPr lang="zh-CN" altLang="en-US"/>
        </a:p>
      </dgm:t>
    </dgm:pt>
    <dgm:pt modelId="{21B11CBC-0B32-4A7C-9ADB-0400BE174F6E}" type="sibTrans" cxnId="{53478818-32A8-4A31-8965-5001670D60C0}">
      <dgm:prSet/>
      <dgm:spPr/>
      <dgm:t>
        <a:bodyPr/>
        <a:lstStyle/>
        <a:p>
          <a:endParaRPr lang="zh-CN" altLang="en-US"/>
        </a:p>
      </dgm:t>
    </dgm:pt>
    <dgm:pt modelId="{73F16DE8-8389-4E06-A0C2-89FC71166024}">
      <dgm:prSet phldrT="[文本]"/>
      <dgm:spPr/>
      <dgm:t>
        <a:bodyPr/>
        <a:lstStyle/>
        <a:p>
          <a:r>
            <a:rPr lang="zh-CN" altLang="en-US" dirty="0" smtClean="0"/>
            <a:t>通讯</a:t>
          </a:r>
          <a:endParaRPr lang="zh-CN" altLang="en-US" dirty="0"/>
        </a:p>
      </dgm:t>
    </dgm:pt>
    <dgm:pt modelId="{EC124691-5D60-454D-AE42-41A2485AC594}" type="parTrans" cxnId="{28FA6F42-FC50-48F7-B6FD-1DDF062F2683}">
      <dgm:prSet/>
      <dgm:spPr/>
      <dgm:t>
        <a:bodyPr/>
        <a:lstStyle/>
        <a:p>
          <a:endParaRPr lang="zh-CN" altLang="en-US"/>
        </a:p>
      </dgm:t>
    </dgm:pt>
    <dgm:pt modelId="{52BE4E4F-D1DC-47DC-9545-ED644C9C6F32}" type="sibTrans" cxnId="{28FA6F42-FC50-48F7-B6FD-1DDF062F2683}">
      <dgm:prSet/>
      <dgm:spPr/>
      <dgm:t>
        <a:bodyPr/>
        <a:lstStyle/>
        <a:p>
          <a:endParaRPr lang="zh-CN" altLang="en-US"/>
        </a:p>
      </dgm:t>
    </dgm:pt>
    <dgm:pt modelId="{ABA2281D-6BF5-4BAD-9ECE-44EED6A5FCA0}">
      <dgm:prSet phldrT="[文本]"/>
      <dgm:spPr/>
      <dgm:t>
        <a:bodyPr/>
        <a:lstStyle/>
        <a:p>
          <a:r>
            <a:rPr lang="zh-CN" altLang="en-US" dirty="0" smtClean="0"/>
            <a:t>性能工具</a:t>
          </a:r>
          <a:endParaRPr lang="zh-CN" altLang="en-US" dirty="0"/>
        </a:p>
      </dgm:t>
    </dgm:pt>
    <dgm:pt modelId="{CD82BB32-9C98-4E8D-B64A-955F9436D859}" type="parTrans" cxnId="{91228DEC-E8EC-4A64-A53C-51E7CC9E0A2F}">
      <dgm:prSet/>
      <dgm:spPr/>
      <dgm:t>
        <a:bodyPr/>
        <a:lstStyle/>
        <a:p>
          <a:endParaRPr lang="zh-CN" altLang="en-US"/>
        </a:p>
      </dgm:t>
    </dgm:pt>
    <dgm:pt modelId="{EB74D6CF-ABEF-449C-8F21-A1B5347B5134}" type="sibTrans" cxnId="{91228DEC-E8EC-4A64-A53C-51E7CC9E0A2F}">
      <dgm:prSet/>
      <dgm:spPr/>
      <dgm:t>
        <a:bodyPr/>
        <a:lstStyle/>
        <a:p>
          <a:endParaRPr lang="zh-CN" altLang="en-US"/>
        </a:p>
      </dgm:t>
    </dgm:pt>
    <dgm:pt modelId="{47BD5EF0-CE14-4E2B-89BF-DAFA8540FBD9}">
      <dgm:prSet phldrT="[文本]"/>
      <dgm:spPr/>
      <dgm:t>
        <a:bodyPr/>
        <a:lstStyle/>
        <a:p>
          <a:r>
            <a:rPr lang="zh-CN" altLang="en-US" dirty="0" smtClean="0"/>
            <a:t>其他</a:t>
          </a:r>
          <a:endParaRPr lang="zh-CN" altLang="en-US" dirty="0"/>
        </a:p>
      </dgm:t>
    </dgm:pt>
    <dgm:pt modelId="{69EEC4CF-D667-4C02-99E5-C3A745861C64}" type="parTrans" cxnId="{D661365C-81D2-4B8E-B2A9-0B22FEC94D1B}">
      <dgm:prSet/>
      <dgm:spPr/>
      <dgm:t>
        <a:bodyPr/>
        <a:lstStyle/>
        <a:p>
          <a:endParaRPr lang="zh-CN" altLang="en-US"/>
        </a:p>
      </dgm:t>
    </dgm:pt>
    <dgm:pt modelId="{18917D9F-06A3-49EF-8960-F2A0D9ACD550}" type="sibTrans" cxnId="{D661365C-81D2-4B8E-B2A9-0B22FEC94D1B}">
      <dgm:prSet/>
      <dgm:spPr/>
      <dgm:t>
        <a:bodyPr/>
        <a:lstStyle/>
        <a:p>
          <a:endParaRPr lang="zh-CN" altLang="en-US"/>
        </a:p>
      </dgm:t>
    </dgm:pt>
    <dgm:pt modelId="{9548CA76-D564-4B77-B5E1-9F851405D49A}">
      <dgm:prSet phldrT="[文本]"/>
      <dgm:spPr/>
      <dgm:t>
        <a:bodyPr/>
        <a:lstStyle/>
        <a:p>
          <a:r>
            <a:rPr lang="zh-CN" altLang="en-US" dirty="0" smtClean="0"/>
            <a:t>动画</a:t>
          </a:r>
          <a:endParaRPr lang="zh-CN" altLang="en-US" dirty="0"/>
        </a:p>
      </dgm:t>
    </dgm:pt>
    <dgm:pt modelId="{B62A818D-A40A-4FCE-AA5D-3650F65422A1}" type="parTrans" cxnId="{8BBD77A3-7331-4DD7-9068-EAFE5A927DE0}">
      <dgm:prSet/>
      <dgm:spPr/>
      <dgm:t>
        <a:bodyPr/>
        <a:lstStyle/>
        <a:p>
          <a:endParaRPr lang="zh-CN" altLang="en-US"/>
        </a:p>
      </dgm:t>
    </dgm:pt>
    <dgm:pt modelId="{65FF011E-B003-42B3-9D9F-163667464B1A}" type="sibTrans" cxnId="{8BBD77A3-7331-4DD7-9068-EAFE5A927DE0}">
      <dgm:prSet/>
      <dgm:spPr/>
      <dgm:t>
        <a:bodyPr/>
        <a:lstStyle/>
        <a:p>
          <a:endParaRPr lang="zh-CN" altLang="en-US"/>
        </a:p>
      </dgm:t>
    </dgm:pt>
    <dgm:pt modelId="{4848E0F6-1B35-4268-817E-A90BFA639059}">
      <dgm:prSet phldrT="[文本]"/>
      <dgm:spPr/>
      <dgm:t>
        <a:bodyPr/>
        <a:lstStyle/>
        <a:p>
          <a:r>
            <a:rPr lang="zh-CN" altLang="en-US" dirty="0" smtClean="0"/>
            <a:t>标签</a:t>
          </a:r>
          <a:endParaRPr lang="zh-CN" altLang="en-US" dirty="0"/>
        </a:p>
      </dgm:t>
    </dgm:pt>
    <dgm:pt modelId="{4FD9AA65-19E5-44FB-9E84-DB3F19312DB6}" type="parTrans" cxnId="{A95701F4-1307-4B36-BEBE-4BD4D278E0DF}">
      <dgm:prSet/>
      <dgm:spPr/>
      <dgm:t>
        <a:bodyPr/>
        <a:lstStyle/>
        <a:p>
          <a:endParaRPr lang="zh-CN" altLang="en-US"/>
        </a:p>
      </dgm:t>
    </dgm:pt>
    <dgm:pt modelId="{16A58948-2DC5-40C5-895C-42482E9A417C}" type="sibTrans" cxnId="{A95701F4-1307-4B36-BEBE-4BD4D278E0DF}">
      <dgm:prSet/>
      <dgm:spPr/>
      <dgm:t>
        <a:bodyPr/>
        <a:lstStyle/>
        <a:p>
          <a:endParaRPr lang="zh-CN" altLang="en-US"/>
        </a:p>
      </dgm:t>
    </dgm:pt>
    <dgm:pt modelId="{937E5628-5034-47B1-85A3-5A7588949EE7}">
      <dgm:prSet phldrT="[文本]"/>
      <dgm:spPr/>
      <dgm:t>
        <a:bodyPr/>
        <a:lstStyle/>
        <a:p>
          <a:r>
            <a:rPr lang="en-US" altLang="zh-CN" dirty="0" smtClean="0"/>
            <a:t>Touch</a:t>
          </a:r>
          <a:r>
            <a:rPr lang="zh-CN" altLang="en-US" dirty="0" smtClean="0"/>
            <a:t>事件</a:t>
          </a:r>
          <a:endParaRPr lang="zh-CN" altLang="en-US" dirty="0"/>
        </a:p>
      </dgm:t>
    </dgm:pt>
    <dgm:pt modelId="{BFA4B61F-972D-4A04-96AE-1C8E30EFCCE2}" type="parTrans" cxnId="{11A09EA3-C579-45C6-8285-94E0ABA18DAE}">
      <dgm:prSet/>
      <dgm:spPr/>
      <dgm:t>
        <a:bodyPr/>
        <a:lstStyle/>
        <a:p>
          <a:endParaRPr lang="zh-CN" altLang="en-US"/>
        </a:p>
      </dgm:t>
    </dgm:pt>
    <dgm:pt modelId="{C1D36B0F-070D-45A3-957F-E976832D0EB4}" type="sibTrans" cxnId="{11A09EA3-C579-45C6-8285-94E0ABA18DAE}">
      <dgm:prSet/>
      <dgm:spPr/>
      <dgm:t>
        <a:bodyPr/>
        <a:lstStyle/>
        <a:p>
          <a:endParaRPr lang="zh-CN" altLang="en-US"/>
        </a:p>
      </dgm:t>
    </dgm:pt>
    <dgm:pt modelId="{DAB4A4B9-1E70-47CA-B5F9-2850E3DF6E2F}">
      <dgm:prSet phldrT="[文本]"/>
      <dgm:spPr/>
      <dgm:t>
        <a:bodyPr/>
        <a:lstStyle/>
        <a:p>
          <a:r>
            <a:rPr lang="zh-CN" altLang="en-US" dirty="0" smtClean="0"/>
            <a:t>重点</a:t>
          </a:r>
          <a:r>
            <a:rPr lang="en-US" altLang="zh-CN" dirty="0" smtClean="0"/>
            <a:t>View</a:t>
          </a:r>
          <a:endParaRPr lang="zh-CN" altLang="en-US" dirty="0"/>
        </a:p>
      </dgm:t>
    </dgm:pt>
    <dgm:pt modelId="{72FC9D45-B426-4FD9-A825-39C6C0ACE808}" type="parTrans" cxnId="{A6EA0528-813E-410E-A587-F78E34CC75D0}">
      <dgm:prSet/>
      <dgm:spPr/>
      <dgm:t>
        <a:bodyPr/>
        <a:lstStyle/>
        <a:p>
          <a:endParaRPr lang="zh-CN" altLang="en-US"/>
        </a:p>
      </dgm:t>
    </dgm:pt>
    <dgm:pt modelId="{7A299E76-1A03-4533-A9A5-DE53553CDAC1}" type="sibTrans" cxnId="{A6EA0528-813E-410E-A587-F78E34CC75D0}">
      <dgm:prSet/>
      <dgm:spPr/>
      <dgm:t>
        <a:bodyPr/>
        <a:lstStyle/>
        <a:p>
          <a:endParaRPr lang="zh-CN" altLang="en-US"/>
        </a:p>
      </dgm:t>
    </dgm:pt>
    <dgm:pt modelId="{57D3FA15-BAF2-459F-A8C5-21C8101EEBF6}">
      <dgm:prSet phldrT="[文本]"/>
      <dgm:spPr/>
      <dgm:t>
        <a:bodyPr/>
        <a:lstStyle/>
        <a:p>
          <a:r>
            <a:rPr lang="zh-CN" altLang="en-US" dirty="0" smtClean="0"/>
            <a:t>常用方法</a:t>
          </a:r>
          <a:endParaRPr lang="zh-CN" altLang="en-US" dirty="0"/>
        </a:p>
      </dgm:t>
    </dgm:pt>
    <dgm:pt modelId="{B9B2595E-2A22-44CB-B284-172D4E73F226}" type="parTrans" cxnId="{2070F7C9-860F-48EA-A610-4638547E1177}">
      <dgm:prSet/>
      <dgm:spPr/>
      <dgm:t>
        <a:bodyPr/>
        <a:lstStyle/>
        <a:p>
          <a:endParaRPr lang="zh-CN" altLang="en-US"/>
        </a:p>
      </dgm:t>
    </dgm:pt>
    <dgm:pt modelId="{1606E42C-AEE7-40AD-8B58-1867EEAE213E}" type="sibTrans" cxnId="{2070F7C9-860F-48EA-A610-4638547E1177}">
      <dgm:prSet/>
      <dgm:spPr/>
      <dgm:t>
        <a:bodyPr/>
        <a:lstStyle/>
        <a:p>
          <a:endParaRPr lang="zh-CN" altLang="en-US"/>
        </a:p>
      </dgm:t>
    </dgm:pt>
    <dgm:pt modelId="{30463E44-6DB4-4B06-B01C-1DB6E6DFF50E}" type="pres">
      <dgm:prSet presAssocID="{19CDAE53-E8AE-434B-A680-72CA7FB8848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8C67ABE-54EB-435A-B3B4-5569F5494B4B}" type="pres">
      <dgm:prSet presAssocID="{A954B300-1E84-460B-B5ED-B43F7DE85518}" presName="root1" presStyleCnt="0"/>
      <dgm:spPr/>
    </dgm:pt>
    <dgm:pt modelId="{2ADA93C6-E662-4688-8FA2-BCE69B3C0190}" type="pres">
      <dgm:prSet presAssocID="{A954B300-1E84-460B-B5ED-B43F7DE85518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B0D7AF-8C05-45C1-A436-137970D079E9}" type="pres">
      <dgm:prSet presAssocID="{A954B300-1E84-460B-B5ED-B43F7DE85518}" presName="level2hierChild" presStyleCnt="0"/>
      <dgm:spPr/>
    </dgm:pt>
    <dgm:pt modelId="{C365EDFD-9C56-476E-B047-F5F9888DB803}" type="pres">
      <dgm:prSet presAssocID="{9673083A-F16E-44CD-9FAF-C413C2828763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0903E745-57FB-4723-97AB-F3BE3AB16176}" type="pres">
      <dgm:prSet presAssocID="{9673083A-F16E-44CD-9FAF-C413C2828763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395CE06D-6983-4127-A80A-4EA337A864BE}" type="pres">
      <dgm:prSet presAssocID="{F00F1788-FCCE-430B-AC25-BEDDA32D614C}" presName="root2" presStyleCnt="0"/>
      <dgm:spPr/>
    </dgm:pt>
    <dgm:pt modelId="{C3753412-59E9-4DE7-879C-5304DFAB2A7F}" type="pres">
      <dgm:prSet presAssocID="{F00F1788-FCCE-430B-AC25-BEDDA32D614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2C2F21D-BE44-4125-A7DD-622D0CDA6EDF}" type="pres">
      <dgm:prSet presAssocID="{F00F1788-FCCE-430B-AC25-BEDDA32D614C}" presName="level3hierChild" presStyleCnt="0"/>
      <dgm:spPr/>
    </dgm:pt>
    <dgm:pt modelId="{B7D3C1F8-CE19-43DE-B2C3-7D9066FB4DCF}" type="pres">
      <dgm:prSet presAssocID="{8CAB853D-29EF-4EB8-8632-8B3A1F063CC4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CFC295A1-30EA-4D7A-A79F-162D50FA4038}" type="pres">
      <dgm:prSet presAssocID="{8CAB853D-29EF-4EB8-8632-8B3A1F063CC4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9FAC947A-5284-441D-9520-16A55A3392AB}" type="pres">
      <dgm:prSet presAssocID="{355F66DA-F5CA-40AC-A3BB-B958A2B2A5CD}" presName="root2" presStyleCnt="0"/>
      <dgm:spPr/>
    </dgm:pt>
    <dgm:pt modelId="{A2FD1544-B1FE-4FB6-8855-4D9CF76031E8}" type="pres">
      <dgm:prSet presAssocID="{355F66DA-F5CA-40AC-A3BB-B958A2B2A5CD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FE7468A-5201-4B9B-82FF-D8CE280927B8}" type="pres">
      <dgm:prSet presAssocID="{355F66DA-F5CA-40AC-A3BB-B958A2B2A5CD}" presName="level3hierChild" presStyleCnt="0"/>
      <dgm:spPr/>
    </dgm:pt>
    <dgm:pt modelId="{5B4B56FA-943F-4B73-89AF-8BEC9EEBF660}" type="pres">
      <dgm:prSet presAssocID="{B9B2595E-2A22-44CB-B284-172D4E73F226}" presName="conn2-1" presStyleLbl="parChTrans1D3" presStyleIdx="0" presStyleCnt="9"/>
      <dgm:spPr/>
      <dgm:t>
        <a:bodyPr/>
        <a:lstStyle/>
        <a:p>
          <a:endParaRPr lang="zh-CN" altLang="en-US"/>
        </a:p>
      </dgm:t>
    </dgm:pt>
    <dgm:pt modelId="{380C0D43-E440-412B-AA14-AA9A83BD5BEE}" type="pres">
      <dgm:prSet presAssocID="{B9B2595E-2A22-44CB-B284-172D4E73F226}" presName="connTx" presStyleLbl="parChTrans1D3" presStyleIdx="0" presStyleCnt="9"/>
      <dgm:spPr/>
      <dgm:t>
        <a:bodyPr/>
        <a:lstStyle/>
        <a:p>
          <a:endParaRPr lang="zh-CN" altLang="en-US"/>
        </a:p>
      </dgm:t>
    </dgm:pt>
    <dgm:pt modelId="{D1A43C9E-9A96-46B0-B69C-322CE92DBD3E}" type="pres">
      <dgm:prSet presAssocID="{57D3FA15-BAF2-459F-A8C5-21C8101EEBF6}" presName="root2" presStyleCnt="0"/>
      <dgm:spPr/>
    </dgm:pt>
    <dgm:pt modelId="{0BC419AD-EBFB-46A2-950B-53AEE2A8B363}" type="pres">
      <dgm:prSet presAssocID="{57D3FA15-BAF2-459F-A8C5-21C8101EEBF6}" presName="LevelTwoTextNode" presStyleLbl="node3" presStyleIdx="0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1D3280-EBC4-48F9-AA79-8EA5AC7C4BAB}" type="pres">
      <dgm:prSet presAssocID="{57D3FA15-BAF2-459F-A8C5-21C8101EEBF6}" presName="level3hierChild" presStyleCnt="0"/>
      <dgm:spPr/>
    </dgm:pt>
    <dgm:pt modelId="{9A019AB2-9172-4AA0-A96B-EDE566AF3D2B}" type="pres">
      <dgm:prSet presAssocID="{B62A818D-A40A-4FCE-AA5D-3650F65422A1}" presName="conn2-1" presStyleLbl="parChTrans1D3" presStyleIdx="1" presStyleCnt="9"/>
      <dgm:spPr/>
      <dgm:t>
        <a:bodyPr/>
        <a:lstStyle/>
        <a:p>
          <a:endParaRPr lang="zh-CN" altLang="en-US"/>
        </a:p>
      </dgm:t>
    </dgm:pt>
    <dgm:pt modelId="{C55205B1-C99A-4FAD-A337-105FC88D1E26}" type="pres">
      <dgm:prSet presAssocID="{B62A818D-A40A-4FCE-AA5D-3650F65422A1}" presName="connTx" presStyleLbl="parChTrans1D3" presStyleIdx="1" presStyleCnt="9"/>
      <dgm:spPr/>
      <dgm:t>
        <a:bodyPr/>
        <a:lstStyle/>
        <a:p>
          <a:endParaRPr lang="zh-CN" altLang="en-US"/>
        </a:p>
      </dgm:t>
    </dgm:pt>
    <dgm:pt modelId="{E9DB25D0-6470-470F-AFD5-AC05BDECC10B}" type="pres">
      <dgm:prSet presAssocID="{9548CA76-D564-4B77-B5E1-9F851405D49A}" presName="root2" presStyleCnt="0"/>
      <dgm:spPr/>
    </dgm:pt>
    <dgm:pt modelId="{1D0128BB-8935-49A7-9B71-37602511EA82}" type="pres">
      <dgm:prSet presAssocID="{9548CA76-D564-4B77-B5E1-9F851405D49A}" presName="LevelTwoTextNode" presStyleLbl="node3" presStyleIdx="1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ED7351-1A8E-4875-921D-F3CF0C4C5DEE}" type="pres">
      <dgm:prSet presAssocID="{9548CA76-D564-4B77-B5E1-9F851405D49A}" presName="level3hierChild" presStyleCnt="0"/>
      <dgm:spPr/>
    </dgm:pt>
    <dgm:pt modelId="{17B4CC43-A5FB-4C64-892A-33A4628B662A}" type="pres">
      <dgm:prSet presAssocID="{4FD9AA65-19E5-44FB-9E84-DB3F19312DB6}" presName="conn2-1" presStyleLbl="parChTrans1D3" presStyleIdx="2" presStyleCnt="9"/>
      <dgm:spPr/>
      <dgm:t>
        <a:bodyPr/>
        <a:lstStyle/>
        <a:p>
          <a:endParaRPr lang="zh-CN" altLang="en-US"/>
        </a:p>
      </dgm:t>
    </dgm:pt>
    <dgm:pt modelId="{B625A410-5DC6-4649-A31F-EE3AF01F2B06}" type="pres">
      <dgm:prSet presAssocID="{4FD9AA65-19E5-44FB-9E84-DB3F19312DB6}" presName="connTx" presStyleLbl="parChTrans1D3" presStyleIdx="2" presStyleCnt="9"/>
      <dgm:spPr/>
      <dgm:t>
        <a:bodyPr/>
        <a:lstStyle/>
        <a:p>
          <a:endParaRPr lang="zh-CN" altLang="en-US"/>
        </a:p>
      </dgm:t>
    </dgm:pt>
    <dgm:pt modelId="{981DAF13-A0F7-4D5F-BB21-5E487CFF13ED}" type="pres">
      <dgm:prSet presAssocID="{4848E0F6-1B35-4268-817E-A90BFA639059}" presName="root2" presStyleCnt="0"/>
      <dgm:spPr/>
    </dgm:pt>
    <dgm:pt modelId="{FF5E45D1-7786-4263-B9CB-61EAA4E2D639}" type="pres">
      <dgm:prSet presAssocID="{4848E0F6-1B35-4268-817E-A90BFA639059}" presName="LevelTwoTextNode" presStyleLbl="node3" presStyleIdx="2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538858-7A70-4D73-8E95-70242A11B9A8}" type="pres">
      <dgm:prSet presAssocID="{4848E0F6-1B35-4268-817E-A90BFA639059}" presName="level3hierChild" presStyleCnt="0"/>
      <dgm:spPr/>
    </dgm:pt>
    <dgm:pt modelId="{75C89B82-ED04-4A8E-8BF4-CB2A0630C9BD}" type="pres">
      <dgm:prSet presAssocID="{BFA4B61F-972D-4A04-96AE-1C8E30EFCCE2}" presName="conn2-1" presStyleLbl="parChTrans1D3" presStyleIdx="3" presStyleCnt="9"/>
      <dgm:spPr/>
      <dgm:t>
        <a:bodyPr/>
        <a:lstStyle/>
        <a:p>
          <a:endParaRPr lang="zh-CN" altLang="en-US"/>
        </a:p>
      </dgm:t>
    </dgm:pt>
    <dgm:pt modelId="{E0061AD2-0226-4629-92D8-67DD57EE2B2F}" type="pres">
      <dgm:prSet presAssocID="{BFA4B61F-972D-4A04-96AE-1C8E30EFCCE2}" presName="connTx" presStyleLbl="parChTrans1D3" presStyleIdx="3" presStyleCnt="9"/>
      <dgm:spPr/>
      <dgm:t>
        <a:bodyPr/>
        <a:lstStyle/>
        <a:p>
          <a:endParaRPr lang="zh-CN" altLang="en-US"/>
        </a:p>
      </dgm:t>
    </dgm:pt>
    <dgm:pt modelId="{A17D9400-F3A1-4B11-9E9D-85E01898151A}" type="pres">
      <dgm:prSet presAssocID="{937E5628-5034-47B1-85A3-5A7588949EE7}" presName="root2" presStyleCnt="0"/>
      <dgm:spPr/>
    </dgm:pt>
    <dgm:pt modelId="{F86FDEE8-6CFC-4C60-835D-8F1C20C4AA99}" type="pres">
      <dgm:prSet presAssocID="{937E5628-5034-47B1-85A3-5A7588949EE7}" presName="LevelTwoTextNode" presStyleLbl="node3" presStyleIdx="3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6BC8A8A-6FEA-4ABE-8CA2-A7015E29DE03}" type="pres">
      <dgm:prSet presAssocID="{937E5628-5034-47B1-85A3-5A7588949EE7}" presName="level3hierChild" presStyleCnt="0"/>
      <dgm:spPr/>
    </dgm:pt>
    <dgm:pt modelId="{DD7D66BD-FD9D-4C6F-A0D4-4D47898BC18A}" type="pres">
      <dgm:prSet presAssocID="{72FC9D45-B426-4FD9-A825-39C6C0ACE808}" presName="conn2-1" presStyleLbl="parChTrans1D3" presStyleIdx="4" presStyleCnt="9"/>
      <dgm:spPr/>
      <dgm:t>
        <a:bodyPr/>
        <a:lstStyle/>
        <a:p>
          <a:endParaRPr lang="zh-CN" altLang="en-US"/>
        </a:p>
      </dgm:t>
    </dgm:pt>
    <dgm:pt modelId="{2896713C-ED3E-4C9B-82BE-2E492BA2DB1D}" type="pres">
      <dgm:prSet presAssocID="{72FC9D45-B426-4FD9-A825-39C6C0ACE808}" presName="connTx" presStyleLbl="parChTrans1D3" presStyleIdx="4" presStyleCnt="9"/>
      <dgm:spPr/>
      <dgm:t>
        <a:bodyPr/>
        <a:lstStyle/>
        <a:p>
          <a:endParaRPr lang="zh-CN" altLang="en-US"/>
        </a:p>
      </dgm:t>
    </dgm:pt>
    <dgm:pt modelId="{7F9A47A2-8456-45D1-BA1A-6A4458A9B63C}" type="pres">
      <dgm:prSet presAssocID="{DAB4A4B9-1E70-47CA-B5F9-2850E3DF6E2F}" presName="root2" presStyleCnt="0"/>
      <dgm:spPr/>
    </dgm:pt>
    <dgm:pt modelId="{587B59E3-5727-4F02-87AC-EE3B66E5CA24}" type="pres">
      <dgm:prSet presAssocID="{DAB4A4B9-1E70-47CA-B5F9-2850E3DF6E2F}" presName="LevelTwoTextNode" presStyleLbl="node3" presStyleIdx="4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E16DDFA-C8DA-4A22-9326-129CA5DA1A20}" type="pres">
      <dgm:prSet presAssocID="{DAB4A4B9-1E70-47CA-B5F9-2850E3DF6E2F}" presName="level3hierChild" presStyleCnt="0"/>
      <dgm:spPr/>
    </dgm:pt>
    <dgm:pt modelId="{F29906D9-A694-48FC-9669-FAB52882C6F4}" type="pres">
      <dgm:prSet presAssocID="{D24D284D-9863-4D43-A90C-71B88DECF334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C70A7F63-0EE7-4330-856D-6756456DDC1D}" type="pres">
      <dgm:prSet presAssocID="{D24D284D-9863-4D43-A90C-71B88DECF334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DD6D8C4A-152F-4454-A9E2-A9414A826AAA}" type="pres">
      <dgm:prSet presAssocID="{68760FB8-0851-4B76-AAE3-48E4FA6F413D}" presName="root2" presStyleCnt="0"/>
      <dgm:spPr/>
    </dgm:pt>
    <dgm:pt modelId="{54DC316C-8957-4EF2-B9DE-EC7FCF85AEAE}" type="pres">
      <dgm:prSet presAssocID="{68760FB8-0851-4B76-AAE3-48E4FA6F413D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7AF5A7-31A5-42B8-B3B0-671062A9C729}" type="pres">
      <dgm:prSet presAssocID="{68760FB8-0851-4B76-AAE3-48E4FA6F413D}" presName="level3hierChild" presStyleCnt="0"/>
      <dgm:spPr/>
    </dgm:pt>
    <dgm:pt modelId="{15A59320-2BA2-4B5C-BA21-C04D34F3692A}" type="pres">
      <dgm:prSet presAssocID="{AEE590A1-85DE-43F4-B7B6-C4FB9B448834}" presName="conn2-1" presStyleLbl="parChTrans1D3" presStyleIdx="5" presStyleCnt="9"/>
      <dgm:spPr/>
      <dgm:t>
        <a:bodyPr/>
        <a:lstStyle/>
        <a:p>
          <a:endParaRPr lang="zh-CN" altLang="en-US"/>
        </a:p>
      </dgm:t>
    </dgm:pt>
    <dgm:pt modelId="{9799744F-4D0E-4339-B60C-37813AE57BA3}" type="pres">
      <dgm:prSet presAssocID="{AEE590A1-85DE-43F4-B7B6-C4FB9B448834}" presName="connTx" presStyleLbl="parChTrans1D3" presStyleIdx="5" presStyleCnt="9"/>
      <dgm:spPr/>
      <dgm:t>
        <a:bodyPr/>
        <a:lstStyle/>
        <a:p>
          <a:endParaRPr lang="zh-CN" altLang="en-US"/>
        </a:p>
      </dgm:t>
    </dgm:pt>
    <dgm:pt modelId="{3C3AAEDE-F35A-4348-94E4-DE38943861B5}" type="pres">
      <dgm:prSet presAssocID="{9FE11823-50AD-44A3-8B18-9AD48760E4EA}" presName="root2" presStyleCnt="0"/>
      <dgm:spPr/>
    </dgm:pt>
    <dgm:pt modelId="{8E575DCF-D55E-474D-BEE7-65F316307BDD}" type="pres">
      <dgm:prSet presAssocID="{9FE11823-50AD-44A3-8B18-9AD48760E4EA}" presName="LevelTwoTextNode" presStyleLbl="node3" presStyleIdx="5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4AE621-15FE-4E4D-BBEA-BDB50C7B1C39}" type="pres">
      <dgm:prSet presAssocID="{9FE11823-50AD-44A3-8B18-9AD48760E4EA}" presName="level3hierChild" presStyleCnt="0"/>
      <dgm:spPr/>
    </dgm:pt>
    <dgm:pt modelId="{B821D50D-BDA4-4B54-BB05-CAB2CE986983}" type="pres">
      <dgm:prSet presAssocID="{EC124691-5D60-454D-AE42-41A2485AC594}" presName="conn2-1" presStyleLbl="parChTrans1D3" presStyleIdx="6" presStyleCnt="9"/>
      <dgm:spPr/>
      <dgm:t>
        <a:bodyPr/>
        <a:lstStyle/>
        <a:p>
          <a:endParaRPr lang="zh-CN" altLang="en-US"/>
        </a:p>
      </dgm:t>
    </dgm:pt>
    <dgm:pt modelId="{152405C9-B854-4B3F-A169-2AEC4BC58458}" type="pres">
      <dgm:prSet presAssocID="{EC124691-5D60-454D-AE42-41A2485AC594}" presName="connTx" presStyleLbl="parChTrans1D3" presStyleIdx="6" presStyleCnt="9"/>
      <dgm:spPr/>
      <dgm:t>
        <a:bodyPr/>
        <a:lstStyle/>
        <a:p>
          <a:endParaRPr lang="zh-CN" altLang="en-US"/>
        </a:p>
      </dgm:t>
    </dgm:pt>
    <dgm:pt modelId="{7312230F-C703-4058-B51A-67FFCD3A6251}" type="pres">
      <dgm:prSet presAssocID="{73F16DE8-8389-4E06-A0C2-89FC71166024}" presName="root2" presStyleCnt="0"/>
      <dgm:spPr/>
    </dgm:pt>
    <dgm:pt modelId="{363FAF99-71E4-4E05-81E7-5961FEA24C4D}" type="pres">
      <dgm:prSet presAssocID="{73F16DE8-8389-4E06-A0C2-89FC71166024}" presName="LevelTwoTextNode" presStyleLbl="node3" presStyleIdx="6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287C177-A7CD-4621-BC62-FC13018420EE}" type="pres">
      <dgm:prSet presAssocID="{73F16DE8-8389-4E06-A0C2-89FC71166024}" presName="level3hierChild" presStyleCnt="0"/>
      <dgm:spPr/>
    </dgm:pt>
    <dgm:pt modelId="{9EC1FA46-8FAE-496E-B360-8F56D50F99B0}" type="pres">
      <dgm:prSet presAssocID="{CD82BB32-9C98-4E8D-B64A-955F9436D859}" presName="conn2-1" presStyleLbl="parChTrans1D3" presStyleIdx="7" presStyleCnt="9"/>
      <dgm:spPr/>
      <dgm:t>
        <a:bodyPr/>
        <a:lstStyle/>
        <a:p>
          <a:endParaRPr lang="zh-CN" altLang="en-US"/>
        </a:p>
      </dgm:t>
    </dgm:pt>
    <dgm:pt modelId="{2BAF2ACD-D801-4784-A92E-1B92CD4FCE23}" type="pres">
      <dgm:prSet presAssocID="{CD82BB32-9C98-4E8D-B64A-955F9436D859}" presName="connTx" presStyleLbl="parChTrans1D3" presStyleIdx="7" presStyleCnt="9"/>
      <dgm:spPr/>
      <dgm:t>
        <a:bodyPr/>
        <a:lstStyle/>
        <a:p>
          <a:endParaRPr lang="zh-CN" altLang="en-US"/>
        </a:p>
      </dgm:t>
    </dgm:pt>
    <dgm:pt modelId="{EDA4D930-4299-4B7D-B005-471DEFD79696}" type="pres">
      <dgm:prSet presAssocID="{ABA2281D-6BF5-4BAD-9ECE-44EED6A5FCA0}" presName="root2" presStyleCnt="0"/>
      <dgm:spPr/>
    </dgm:pt>
    <dgm:pt modelId="{B16E8F81-26F3-48DA-A998-0307F5C52AC7}" type="pres">
      <dgm:prSet presAssocID="{ABA2281D-6BF5-4BAD-9ECE-44EED6A5FCA0}" presName="LevelTwoTextNode" presStyleLbl="node3" presStyleIdx="7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77A030E-60A7-4323-BC3C-1D96BAF3AF9B}" type="pres">
      <dgm:prSet presAssocID="{ABA2281D-6BF5-4BAD-9ECE-44EED6A5FCA0}" presName="level3hierChild" presStyleCnt="0"/>
      <dgm:spPr/>
    </dgm:pt>
    <dgm:pt modelId="{0BBB0D86-F194-418A-B226-0575E194DE68}" type="pres">
      <dgm:prSet presAssocID="{69EEC4CF-D667-4C02-99E5-C3A745861C64}" presName="conn2-1" presStyleLbl="parChTrans1D3" presStyleIdx="8" presStyleCnt="9"/>
      <dgm:spPr/>
      <dgm:t>
        <a:bodyPr/>
        <a:lstStyle/>
        <a:p>
          <a:endParaRPr lang="zh-CN" altLang="en-US"/>
        </a:p>
      </dgm:t>
    </dgm:pt>
    <dgm:pt modelId="{D3050992-5651-419B-97EC-3A54D5BC3F76}" type="pres">
      <dgm:prSet presAssocID="{69EEC4CF-D667-4C02-99E5-C3A745861C64}" presName="connTx" presStyleLbl="parChTrans1D3" presStyleIdx="8" presStyleCnt="9"/>
      <dgm:spPr/>
      <dgm:t>
        <a:bodyPr/>
        <a:lstStyle/>
        <a:p>
          <a:endParaRPr lang="zh-CN" altLang="en-US"/>
        </a:p>
      </dgm:t>
    </dgm:pt>
    <dgm:pt modelId="{DBE9237C-2AC0-488D-BF6A-1C2E9116E4CD}" type="pres">
      <dgm:prSet presAssocID="{47BD5EF0-CE14-4E2B-89BF-DAFA8540FBD9}" presName="root2" presStyleCnt="0"/>
      <dgm:spPr/>
    </dgm:pt>
    <dgm:pt modelId="{C506E22B-54B7-4D41-96C7-593605D2FCA2}" type="pres">
      <dgm:prSet presAssocID="{47BD5EF0-CE14-4E2B-89BF-DAFA8540FBD9}" presName="LevelTwoTextNode" presStyleLbl="node3" presStyleIdx="8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EBFD15-0AAA-4472-89C8-435EF9010B0A}" type="pres">
      <dgm:prSet presAssocID="{47BD5EF0-CE14-4E2B-89BF-DAFA8540FBD9}" presName="level3hierChild" presStyleCnt="0"/>
      <dgm:spPr/>
    </dgm:pt>
  </dgm:ptLst>
  <dgm:cxnLst>
    <dgm:cxn modelId="{84C35268-B4A8-4BC3-865E-B7986D094023}" type="presOf" srcId="{8CAB853D-29EF-4EB8-8632-8B3A1F063CC4}" destId="{CFC295A1-30EA-4D7A-A79F-162D50FA4038}" srcOrd="1" destOrd="0" presId="urn:microsoft.com/office/officeart/2005/8/layout/hierarchy2"/>
    <dgm:cxn modelId="{4F24B338-8CCB-48EB-AF3A-77FE0E359997}" type="presOf" srcId="{72FC9D45-B426-4FD9-A825-39C6C0ACE808}" destId="{2896713C-ED3E-4C9B-82BE-2E492BA2DB1D}" srcOrd="1" destOrd="0" presId="urn:microsoft.com/office/officeart/2005/8/layout/hierarchy2"/>
    <dgm:cxn modelId="{8BBD77A3-7331-4DD7-9068-EAFE5A927DE0}" srcId="{355F66DA-F5CA-40AC-A3BB-B958A2B2A5CD}" destId="{9548CA76-D564-4B77-B5E1-9F851405D49A}" srcOrd="1" destOrd="0" parTransId="{B62A818D-A40A-4FCE-AA5D-3650F65422A1}" sibTransId="{65FF011E-B003-42B3-9D9F-163667464B1A}"/>
    <dgm:cxn modelId="{733211D9-A626-4908-9101-E8938D4A6A0E}" type="presOf" srcId="{CD82BB32-9C98-4E8D-B64A-955F9436D859}" destId="{9EC1FA46-8FAE-496E-B360-8F56D50F99B0}" srcOrd="0" destOrd="0" presId="urn:microsoft.com/office/officeart/2005/8/layout/hierarchy2"/>
    <dgm:cxn modelId="{B5E80324-52AC-455A-A6CE-A4C4E2AEC5BC}" type="presOf" srcId="{4FD9AA65-19E5-44FB-9E84-DB3F19312DB6}" destId="{B625A410-5DC6-4649-A31F-EE3AF01F2B06}" srcOrd="1" destOrd="0" presId="urn:microsoft.com/office/officeart/2005/8/layout/hierarchy2"/>
    <dgm:cxn modelId="{87AA5949-EF83-4CD2-88F5-6B1310A97AB9}" type="presOf" srcId="{BFA4B61F-972D-4A04-96AE-1C8E30EFCCE2}" destId="{E0061AD2-0226-4629-92D8-67DD57EE2B2F}" srcOrd="1" destOrd="0" presId="urn:microsoft.com/office/officeart/2005/8/layout/hierarchy2"/>
    <dgm:cxn modelId="{382DA19D-9E61-4E84-992A-403A09298F25}" type="presOf" srcId="{9673083A-F16E-44CD-9FAF-C413C2828763}" destId="{C365EDFD-9C56-476E-B047-F5F9888DB803}" srcOrd="0" destOrd="0" presId="urn:microsoft.com/office/officeart/2005/8/layout/hierarchy2"/>
    <dgm:cxn modelId="{15FC1CA1-1A3E-4775-A015-B361FBAA861B}" type="presOf" srcId="{9FE11823-50AD-44A3-8B18-9AD48760E4EA}" destId="{8E575DCF-D55E-474D-BEE7-65F316307BDD}" srcOrd="0" destOrd="0" presId="urn:microsoft.com/office/officeart/2005/8/layout/hierarchy2"/>
    <dgm:cxn modelId="{BDAB8B80-ECE2-44E7-A378-FF11CD12073C}" type="presOf" srcId="{DAB4A4B9-1E70-47CA-B5F9-2850E3DF6E2F}" destId="{587B59E3-5727-4F02-87AC-EE3B66E5CA24}" srcOrd="0" destOrd="0" presId="urn:microsoft.com/office/officeart/2005/8/layout/hierarchy2"/>
    <dgm:cxn modelId="{28FA6F42-FC50-48F7-B6FD-1DDF062F2683}" srcId="{68760FB8-0851-4B76-AAE3-48E4FA6F413D}" destId="{73F16DE8-8389-4E06-A0C2-89FC71166024}" srcOrd="1" destOrd="0" parTransId="{EC124691-5D60-454D-AE42-41A2485AC594}" sibTransId="{52BE4E4F-D1DC-47DC-9545-ED644C9C6F32}"/>
    <dgm:cxn modelId="{D661365C-81D2-4B8E-B2A9-0B22FEC94D1B}" srcId="{68760FB8-0851-4B76-AAE3-48E4FA6F413D}" destId="{47BD5EF0-CE14-4E2B-89BF-DAFA8540FBD9}" srcOrd="3" destOrd="0" parTransId="{69EEC4CF-D667-4C02-99E5-C3A745861C64}" sibTransId="{18917D9F-06A3-49EF-8960-F2A0D9ACD550}"/>
    <dgm:cxn modelId="{55F725B6-415A-40C7-95C8-DE011771BF10}" type="presOf" srcId="{D24D284D-9863-4D43-A90C-71B88DECF334}" destId="{F29906D9-A694-48FC-9669-FAB52882C6F4}" srcOrd="0" destOrd="0" presId="urn:microsoft.com/office/officeart/2005/8/layout/hierarchy2"/>
    <dgm:cxn modelId="{2070F7C9-860F-48EA-A610-4638547E1177}" srcId="{355F66DA-F5CA-40AC-A3BB-B958A2B2A5CD}" destId="{57D3FA15-BAF2-459F-A8C5-21C8101EEBF6}" srcOrd="0" destOrd="0" parTransId="{B9B2595E-2A22-44CB-B284-172D4E73F226}" sibTransId="{1606E42C-AEE7-40AD-8B58-1867EEAE213E}"/>
    <dgm:cxn modelId="{597B2B80-4F50-4A64-8116-4D856C4C23DC}" type="presOf" srcId="{D24D284D-9863-4D43-A90C-71B88DECF334}" destId="{C70A7F63-0EE7-4330-856D-6756456DDC1D}" srcOrd="1" destOrd="0" presId="urn:microsoft.com/office/officeart/2005/8/layout/hierarchy2"/>
    <dgm:cxn modelId="{AE8FD2F8-DC4E-4B49-AA08-DC99F5C0276D}" type="presOf" srcId="{69EEC4CF-D667-4C02-99E5-C3A745861C64}" destId="{0BBB0D86-F194-418A-B226-0575E194DE68}" srcOrd="0" destOrd="0" presId="urn:microsoft.com/office/officeart/2005/8/layout/hierarchy2"/>
    <dgm:cxn modelId="{EB03001D-DCB1-4EE9-B130-D2EE54392BDB}" type="presOf" srcId="{B9B2595E-2A22-44CB-B284-172D4E73F226}" destId="{380C0D43-E440-412B-AA14-AA9A83BD5BEE}" srcOrd="1" destOrd="0" presId="urn:microsoft.com/office/officeart/2005/8/layout/hierarchy2"/>
    <dgm:cxn modelId="{170C4D6B-E940-4E66-BD15-C1009FD03BD4}" type="presOf" srcId="{AEE590A1-85DE-43F4-B7B6-C4FB9B448834}" destId="{9799744F-4D0E-4339-B60C-37813AE57BA3}" srcOrd="1" destOrd="0" presId="urn:microsoft.com/office/officeart/2005/8/layout/hierarchy2"/>
    <dgm:cxn modelId="{B94AD781-C127-40A5-9751-6EED7EB14729}" type="presOf" srcId="{68760FB8-0851-4B76-AAE3-48E4FA6F413D}" destId="{54DC316C-8957-4EF2-B9DE-EC7FCF85AEAE}" srcOrd="0" destOrd="0" presId="urn:microsoft.com/office/officeart/2005/8/layout/hierarchy2"/>
    <dgm:cxn modelId="{0B1A44B3-8E43-40DC-8AD5-0E455C8C4D09}" type="presOf" srcId="{F00F1788-FCCE-430B-AC25-BEDDA32D614C}" destId="{C3753412-59E9-4DE7-879C-5304DFAB2A7F}" srcOrd="0" destOrd="0" presId="urn:microsoft.com/office/officeart/2005/8/layout/hierarchy2"/>
    <dgm:cxn modelId="{7C4F6B3A-40AE-4993-BB30-8D5E00022E6B}" type="presOf" srcId="{8CAB853D-29EF-4EB8-8632-8B3A1F063CC4}" destId="{B7D3C1F8-CE19-43DE-B2C3-7D9066FB4DCF}" srcOrd="0" destOrd="0" presId="urn:microsoft.com/office/officeart/2005/8/layout/hierarchy2"/>
    <dgm:cxn modelId="{5ECB43D2-7FDB-423F-84DA-94E96CDD50D9}" srcId="{A954B300-1E84-460B-B5ED-B43F7DE85518}" destId="{F00F1788-FCCE-430B-AC25-BEDDA32D614C}" srcOrd="0" destOrd="0" parTransId="{9673083A-F16E-44CD-9FAF-C413C2828763}" sibTransId="{9F81D169-EC0D-4AEA-8536-2363F09941C9}"/>
    <dgm:cxn modelId="{F43347A6-3F21-4BD7-A70D-F6C67AA3A693}" type="presOf" srcId="{EC124691-5D60-454D-AE42-41A2485AC594}" destId="{B821D50D-BDA4-4B54-BB05-CAB2CE986983}" srcOrd="0" destOrd="0" presId="urn:microsoft.com/office/officeart/2005/8/layout/hierarchy2"/>
    <dgm:cxn modelId="{440025E8-F597-45DA-A257-DCA17BADFFAD}" type="presOf" srcId="{69EEC4CF-D667-4C02-99E5-C3A745861C64}" destId="{D3050992-5651-419B-97EC-3A54D5BC3F76}" srcOrd="1" destOrd="0" presId="urn:microsoft.com/office/officeart/2005/8/layout/hierarchy2"/>
    <dgm:cxn modelId="{6570FA5B-CF16-4C0E-9FF9-D3C8B2156D0F}" type="presOf" srcId="{AEE590A1-85DE-43F4-B7B6-C4FB9B448834}" destId="{15A59320-2BA2-4B5C-BA21-C04D34F3692A}" srcOrd="0" destOrd="0" presId="urn:microsoft.com/office/officeart/2005/8/layout/hierarchy2"/>
    <dgm:cxn modelId="{421DE1EE-C68A-4E58-B5E5-B3DA19E8620C}" type="presOf" srcId="{A954B300-1E84-460B-B5ED-B43F7DE85518}" destId="{2ADA93C6-E662-4688-8FA2-BCE69B3C0190}" srcOrd="0" destOrd="0" presId="urn:microsoft.com/office/officeart/2005/8/layout/hierarchy2"/>
    <dgm:cxn modelId="{7C54522F-3384-470D-BD27-DCBD331314B8}" type="presOf" srcId="{9673083A-F16E-44CD-9FAF-C413C2828763}" destId="{0903E745-57FB-4723-97AB-F3BE3AB16176}" srcOrd="1" destOrd="0" presId="urn:microsoft.com/office/officeart/2005/8/layout/hierarchy2"/>
    <dgm:cxn modelId="{F865B0BA-14DB-409E-8F7D-312DE8B08B7F}" type="presOf" srcId="{ABA2281D-6BF5-4BAD-9ECE-44EED6A5FCA0}" destId="{B16E8F81-26F3-48DA-A998-0307F5C52AC7}" srcOrd="0" destOrd="0" presId="urn:microsoft.com/office/officeart/2005/8/layout/hierarchy2"/>
    <dgm:cxn modelId="{451DE477-C2E6-476B-BF20-7290E22D189C}" type="presOf" srcId="{4FD9AA65-19E5-44FB-9E84-DB3F19312DB6}" destId="{17B4CC43-A5FB-4C64-892A-33A4628B662A}" srcOrd="0" destOrd="0" presId="urn:microsoft.com/office/officeart/2005/8/layout/hierarchy2"/>
    <dgm:cxn modelId="{293C94DE-BD5A-4D20-9AD3-D91F2C8D5A3B}" type="presOf" srcId="{937E5628-5034-47B1-85A3-5A7588949EE7}" destId="{F86FDEE8-6CFC-4C60-835D-8F1C20C4AA99}" srcOrd="0" destOrd="0" presId="urn:microsoft.com/office/officeart/2005/8/layout/hierarchy2"/>
    <dgm:cxn modelId="{A95701F4-1307-4B36-BEBE-4BD4D278E0DF}" srcId="{355F66DA-F5CA-40AC-A3BB-B958A2B2A5CD}" destId="{4848E0F6-1B35-4268-817E-A90BFA639059}" srcOrd="2" destOrd="0" parTransId="{4FD9AA65-19E5-44FB-9E84-DB3F19312DB6}" sibTransId="{16A58948-2DC5-40C5-895C-42482E9A417C}"/>
    <dgm:cxn modelId="{A329AEFE-5599-4798-ACF7-0E0A0F8958BE}" type="presOf" srcId="{73F16DE8-8389-4E06-A0C2-89FC71166024}" destId="{363FAF99-71E4-4E05-81E7-5961FEA24C4D}" srcOrd="0" destOrd="0" presId="urn:microsoft.com/office/officeart/2005/8/layout/hierarchy2"/>
    <dgm:cxn modelId="{22E8157D-340C-4DDD-8EDC-569A042B8D8D}" type="presOf" srcId="{B9B2595E-2A22-44CB-B284-172D4E73F226}" destId="{5B4B56FA-943F-4B73-89AF-8BEC9EEBF660}" srcOrd="0" destOrd="0" presId="urn:microsoft.com/office/officeart/2005/8/layout/hierarchy2"/>
    <dgm:cxn modelId="{AABDB7B4-6350-4921-9F38-4A2356483086}" type="presOf" srcId="{47BD5EF0-CE14-4E2B-89BF-DAFA8540FBD9}" destId="{C506E22B-54B7-4D41-96C7-593605D2FCA2}" srcOrd="0" destOrd="0" presId="urn:microsoft.com/office/officeart/2005/8/layout/hierarchy2"/>
    <dgm:cxn modelId="{7C36CDD3-51AD-47A0-943B-BE999FF44019}" type="presOf" srcId="{72FC9D45-B426-4FD9-A825-39C6C0ACE808}" destId="{DD7D66BD-FD9D-4C6F-A0D4-4D47898BC18A}" srcOrd="0" destOrd="0" presId="urn:microsoft.com/office/officeart/2005/8/layout/hierarchy2"/>
    <dgm:cxn modelId="{8E2CF74C-BCE7-43A8-BB4B-B4C0D8C46244}" type="presOf" srcId="{BFA4B61F-972D-4A04-96AE-1C8E30EFCCE2}" destId="{75C89B82-ED04-4A8E-8BF4-CB2A0630C9BD}" srcOrd="0" destOrd="0" presId="urn:microsoft.com/office/officeart/2005/8/layout/hierarchy2"/>
    <dgm:cxn modelId="{07DE9BCB-42D4-494F-B55E-DF871EE19205}" type="presOf" srcId="{355F66DA-F5CA-40AC-A3BB-B958A2B2A5CD}" destId="{A2FD1544-B1FE-4FB6-8855-4D9CF76031E8}" srcOrd="0" destOrd="0" presId="urn:microsoft.com/office/officeart/2005/8/layout/hierarchy2"/>
    <dgm:cxn modelId="{53478818-32A8-4A31-8965-5001670D60C0}" srcId="{A954B300-1E84-460B-B5ED-B43F7DE85518}" destId="{68760FB8-0851-4B76-AAE3-48E4FA6F413D}" srcOrd="2" destOrd="0" parTransId="{D24D284D-9863-4D43-A90C-71B88DECF334}" sibTransId="{21B11CBC-0B32-4A7C-9ADB-0400BE174F6E}"/>
    <dgm:cxn modelId="{4276727E-3D3C-49E9-98EB-3C69DAA00210}" type="presOf" srcId="{B62A818D-A40A-4FCE-AA5D-3650F65422A1}" destId="{C55205B1-C99A-4FAD-A337-105FC88D1E26}" srcOrd="1" destOrd="0" presId="urn:microsoft.com/office/officeart/2005/8/layout/hierarchy2"/>
    <dgm:cxn modelId="{A6EA0528-813E-410E-A587-F78E34CC75D0}" srcId="{355F66DA-F5CA-40AC-A3BB-B958A2B2A5CD}" destId="{DAB4A4B9-1E70-47CA-B5F9-2850E3DF6E2F}" srcOrd="4" destOrd="0" parTransId="{72FC9D45-B426-4FD9-A825-39C6C0ACE808}" sibTransId="{7A299E76-1A03-4533-A9A5-DE53553CDAC1}"/>
    <dgm:cxn modelId="{5BCE7101-FB7B-451F-AA56-81AACE2AF67D}" srcId="{68760FB8-0851-4B76-AAE3-48E4FA6F413D}" destId="{9FE11823-50AD-44A3-8B18-9AD48760E4EA}" srcOrd="0" destOrd="0" parTransId="{AEE590A1-85DE-43F4-B7B6-C4FB9B448834}" sibTransId="{26002ED8-B680-4DD1-A0E4-1249ED163968}"/>
    <dgm:cxn modelId="{50A78ACE-45C9-4360-886F-75890437ABBD}" type="presOf" srcId="{19CDAE53-E8AE-434B-A680-72CA7FB88489}" destId="{30463E44-6DB4-4B06-B01C-1DB6E6DFF50E}" srcOrd="0" destOrd="0" presId="urn:microsoft.com/office/officeart/2005/8/layout/hierarchy2"/>
    <dgm:cxn modelId="{08DF13E2-31A0-4706-839D-BCC103E11740}" type="presOf" srcId="{CD82BB32-9C98-4E8D-B64A-955F9436D859}" destId="{2BAF2ACD-D801-4784-A92E-1B92CD4FCE23}" srcOrd="1" destOrd="0" presId="urn:microsoft.com/office/officeart/2005/8/layout/hierarchy2"/>
    <dgm:cxn modelId="{AF03EF87-1914-4156-B6C9-713734F8630F}" srcId="{19CDAE53-E8AE-434B-A680-72CA7FB88489}" destId="{A954B300-1E84-460B-B5ED-B43F7DE85518}" srcOrd="0" destOrd="0" parTransId="{EF8879A1-2DF2-427B-AB6B-894EE79D8944}" sibTransId="{F57B281F-09CC-4B86-ABC5-480CB44EE9DF}"/>
    <dgm:cxn modelId="{6714B3FF-2DF8-4688-9BF1-74CAB108BEB9}" type="presOf" srcId="{4848E0F6-1B35-4268-817E-A90BFA639059}" destId="{FF5E45D1-7786-4263-B9CB-61EAA4E2D639}" srcOrd="0" destOrd="0" presId="urn:microsoft.com/office/officeart/2005/8/layout/hierarchy2"/>
    <dgm:cxn modelId="{1DC167E0-8EB2-4BD6-B017-F3733242FC5F}" srcId="{A954B300-1E84-460B-B5ED-B43F7DE85518}" destId="{355F66DA-F5CA-40AC-A3BB-B958A2B2A5CD}" srcOrd="1" destOrd="0" parTransId="{8CAB853D-29EF-4EB8-8632-8B3A1F063CC4}" sibTransId="{4FBE5B1F-E793-488F-8ADD-E73DEF01FAFB}"/>
    <dgm:cxn modelId="{11A09EA3-C579-45C6-8285-94E0ABA18DAE}" srcId="{355F66DA-F5CA-40AC-A3BB-B958A2B2A5CD}" destId="{937E5628-5034-47B1-85A3-5A7588949EE7}" srcOrd="3" destOrd="0" parTransId="{BFA4B61F-972D-4A04-96AE-1C8E30EFCCE2}" sibTransId="{C1D36B0F-070D-45A3-957F-E976832D0EB4}"/>
    <dgm:cxn modelId="{2D9AEC4F-A50C-4FF3-836F-69F423CDD9C0}" type="presOf" srcId="{B62A818D-A40A-4FCE-AA5D-3650F65422A1}" destId="{9A019AB2-9172-4AA0-A96B-EDE566AF3D2B}" srcOrd="0" destOrd="0" presId="urn:microsoft.com/office/officeart/2005/8/layout/hierarchy2"/>
    <dgm:cxn modelId="{91228DEC-E8EC-4A64-A53C-51E7CC9E0A2F}" srcId="{68760FB8-0851-4B76-AAE3-48E4FA6F413D}" destId="{ABA2281D-6BF5-4BAD-9ECE-44EED6A5FCA0}" srcOrd="2" destOrd="0" parTransId="{CD82BB32-9C98-4E8D-B64A-955F9436D859}" sibTransId="{EB74D6CF-ABEF-449C-8F21-A1B5347B5134}"/>
    <dgm:cxn modelId="{484A3E6C-D7F5-4F81-B902-B0B1415370F6}" type="presOf" srcId="{EC124691-5D60-454D-AE42-41A2485AC594}" destId="{152405C9-B854-4B3F-A169-2AEC4BC58458}" srcOrd="1" destOrd="0" presId="urn:microsoft.com/office/officeart/2005/8/layout/hierarchy2"/>
    <dgm:cxn modelId="{DCEF8D16-ED36-4690-91A7-222B9C2C496B}" type="presOf" srcId="{57D3FA15-BAF2-459F-A8C5-21C8101EEBF6}" destId="{0BC419AD-EBFB-46A2-950B-53AEE2A8B363}" srcOrd="0" destOrd="0" presId="urn:microsoft.com/office/officeart/2005/8/layout/hierarchy2"/>
    <dgm:cxn modelId="{A355D833-A81F-4671-B5F3-1BB58D0AED41}" type="presOf" srcId="{9548CA76-D564-4B77-B5E1-9F851405D49A}" destId="{1D0128BB-8935-49A7-9B71-37602511EA82}" srcOrd="0" destOrd="0" presId="urn:microsoft.com/office/officeart/2005/8/layout/hierarchy2"/>
    <dgm:cxn modelId="{16116E8C-FE1B-4725-8FFA-D766BD4DC0AE}" type="presParOf" srcId="{30463E44-6DB4-4B06-B01C-1DB6E6DFF50E}" destId="{68C67ABE-54EB-435A-B3B4-5569F5494B4B}" srcOrd="0" destOrd="0" presId="urn:microsoft.com/office/officeart/2005/8/layout/hierarchy2"/>
    <dgm:cxn modelId="{6776AA47-1E30-4B43-9E1F-6604667FFEF8}" type="presParOf" srcId="{68C67ABE-54EB-435A-B3B4-5569F5494B4B}" destId="{2ADA93C6-E662-4688-8FA2-BCE69B3C0190}" srcOrd="0" destOrd="0" presId="urn:microsoft.com/office/officeart/2005/8/layout/hierarchy2"/>
    <dgm:cxn modelId="{CFBF725C-802B-48A4-B6E3-2D4EE5A6A141}" type="presParOf" srcId="{68C67ABE-54EB-435A-B3B4-5569F5494B4B}" destId="{20B0D7AF-8C05-45C1-A436-137970D079E9}" srcOrd="1" destOrd="0" presId="urn:microsoft.com/office/officeart/2005/8/layout/hierarchy2"/>
    <dgm:cxn modelId="{FCA94ACA-6E8C-43B0-9932-B7AFE1FF7965}" type="presParOf" srcId="{20B0D7AF-8C05-45C1-A436-137970D079E9}" destId="{C365EDFD-9C56-476E-B047-F5F9888DB803}" srcOrd="0" destOrd="0" presId="urn:microsoft.com/office/officeart/2005/8/layout/hierarchy2"/>
    <dgm:cxn modelId="{6670BA87-3E7C-4DDC-A5F9-3426302CC792}" type="presParOf" srcId="{C365EDFD-9C56-476E-B047-F5F9888DB803}" destId="{0903E745-57FB-4723-97AB-F3BE3AB16176}" srcOrd="0" destOrd="0" presId="urn:microsoft.com/office/officeart/2005/8/layout/hierarchy2"/>
    <dgm:cxn modelId="{55AA99A7-38C4-45AB-863E-82408B665A11}" type="presParOf" srcId="{20B0D7AF-8C05-45C1-A436-137970D079E9}" destId="{395CE06D-6983-4127-A80A-4EA337A864BE}" srcOrd="1" destOrd="0" presId="urn:microsoft.com/office/officeart/2005/8/layout/hierarchy2"/>
    <dgm:cxn modelId="{D208F406-3207-416B-B9FA-BB64149D1BC8}" type="presParOf" srcId="{395CE06D-6983-4127-A80A-4EA337A864BE}" destId="{C3753412-59E9-4DE7-879C-5304DFAB2A7F}" srcOrd="0" destOrd="0" presId="urn:microsoft.com/office/officeart/2005/8/layout/hierarchy2"/>
    <dgm:cxn modelId="{D1FA8480-9225-4DBA-BEA6-6CAC98CBABF7}" type="presParOf" srcId="{395CE06D-6983-4127-A80A-4EA337A864BE}" destId="{C2C2F21D-BE44-4125-A7DD-622D0CDA6EDF}" srcOrd="1" destOrd="0" presId="urn:microsoft.com/office/officeart/2005/8/layout/hierarchy2"/>
    <dgm:cxn modelId="{726D08A4-AFC4-4937-8282-952213131A12}" type="presParOf" srcId="{20B0D7AF-8C05-45C1-A436-137970D079E9}" destId="{B7D3C1F8-CE19-43DE-B2C3-7D9066FB4DCF}" srcOrd="2" destOrd="0" presId="urn:microsoft.com/office/officeart/2005/8/layout/hierarchy2"/>
    <dgm:cxn modelId="{BAF0C211-286E-4479-81B6-1CC995B9BF78}" type="presParOf" srcId="{B7D3C1F8-CE19-43DE-B2C3-7D9066FB4DCF}" destId="{CFC295A1-30EA-4D7A-A79F-162D50FA4038}" srcOrd="0" destOrd="0" presId="urn:microsoft.com/office/officeart/2005/8/layout/hierarchy2"/>
    <dgm:cxn modelId="{EBF849E3-DD7B-4AD9-9105-48D372CDF2A6}" type="presParOf" srcId="{20B0D7AF-8C05-45C1-A436-137970D079E9}" destId="{9FAC947A-5284-441D-9520-16A55A3392AB}" srcOrd="3" destOrd="0" presId="urn:microsoft.com/office/officeart/2005/8/layout/hierarchy2"/>
    <dgm:cxn modelId="{5B4A612A-90F6-449C-AFB2-A04AF69E88F3}" type="presParOf" srcId="{9FAC947A-5284-441D-9520-16A55A3392AB}" destId="{A2FD1544-B1FE-4FB6-8855-4D9CF76031E8}" srcOrd="0" destOrd="0" presId="urn:microsoft.com/office/officeart/2005/8/layout/hierarchy2"/>
    <dgm:cxn modelId="{902D93A2-53B0-44A2-8894-BB6E77430C07}" type="presParOf" srcId="{9FAC947A-5284-441D-9520-16A55A3392AB}" destId="{6FE7468A-5201-4B9B-82FF-D8CE280927B8}" srcOrd="1" destOrd="0" presId="urn:microsoft.com/office/officeart/2005/8/layout/hierarchy2"/>
    <dgm:cxn modelId="{31A4EB1F-40A5-4AFB-8C5F-BA521C825249}" type="presParOf" srcId="{6FE7468A-5201-4B9B-82FF-D8CE280927B8}" destId="{5B4B56FA-943F-4B73-89AF-8BEC9EEBF660}" srcOrd="0" destOrd="0" presId="urn:microsoft.com/office/officeart/2005/8/layout/hierarchy2"/>
    <dgm:cxn modelId="{60AEB2A4-2661-4200-9581-70E03F5DA701}" type="presParOf" srcId="{5B4B56FA-943F-4B73-89AF-8BEC9EEBF660}" destId="{380C0D43-E440-412B-AA14-AA9A83BD5BEE}" srcOrd="0" destOrd="0" presId="urn:microsoft.com/office/officeart/2005/8/layout/hierarchy2"/>
    <dgm:cxn modelId="{B1DDB8CA-2719-4C53-A399-A7A3CB97652F}" type="presParOf" srcId="{6FE7468A-5201-4B9B-82FF-D8CE280927B8}" destId="{D1A43C9E-9A96-46B0-B69C-322CE92DBD3E}" srcOrd="1" destOrd="0" presId="urn:microsoft.com/office/officeart/2005/8/layout/hierarchy2"/>
    <dgm:cxn modelId="{35C6DFCB-8E74-410E-83F8-A29C283FF571}" type="presParOf" srcId="{D1A43C9E-9A96-46B0-B69C-322CE92DBD3E}" destId="{0BC419AD-EBFB-46A2-950B-53AEE2A8B363}" srcOrd="0" destOrd="0" presId="urn:microsoft.com/office/officeart/2005/8/layout/hierarchy2"/>
    <dgm:cxn modelId="{218BEB63-D756-46EA-A8B8-0B7BEF90CC01}" type="presParOf" srcId="{D1A43C9E-9A96-46B0-B69C-322CE92DBD3E}" destId="{521D3280-EBC4-48F9-AA79-8EA5AC7C4BAB}" srcOrd="1" destOrd="0" presId="urn:microsoft.com/office/officeart/2005/8/layout/hierarchy2"/>
    <dgm:cxn modelId="{D29300E8-F140-4532-91B3-F84A947C4D8B}" type="presParOf" srcId="{6FE7468A-5201-4B9B-82FF-D8CE280927B8}" destId="{9A019AB2-9172-4AA0-A96B-EDE566AF3D2B}" srcOrd="2" destOrd="0" presId="urn:microsoft.com/office/officeart/2005/8/layout/hierarchy2"/>
    <dgm:cxn modelId="{6ED5A6CE-E96E-40B6-98FF-24DEA987351C}" type="presParOf" srcId="{9A019AB2-9172-4AA0-A96B-EDE566AF3D2B}" destId="{C55205B1-C99A-4FAD-A337-105FC88D1E26}" srcOrd="0" destOrd="0" presId="urn:microsoft.com/office/officeart/2005/8/layout/hierarchy2"/>
    <dgm:cxn modelId="{4D3B1580-B683-41C8-BA94-F0BC17CFBB93}" type="presParOf" srcId="{6FE7468A-5201-4B9B-82FF-D8CE280927B8}" destId="{E9DB25D0-6470-470F-AFD5-AC05BDECC10B}" srcOrd="3" destOrd="0" presId="urn:microsoft.com/office/officeart/2005/8/layout/hierarchy2"/>
    <dgm:cxn modelId="{83A7E99F-C69B-43A2-A384-DBFEAB98915E}" type="presParOf" srcId="{E9DB25D0-6470-470F-AFD5-AC05BDECC10B}" destId="{1D0128BB-8935-49A7-9B71-37602511EA82}" srcOrd="0" destOrd="0" presId="urn:microsoft.com/office/officeart/2005/8/layout/hierarchy2"/>
    <dgm:cxn modelId="{ECE5F74B-59DE-4998-AC95-5A7BC4DC79F3}" type="presParOf" srcId="{E9DB25D0-6470-470F-AFD5-AC05BDECC10B}" destId="{7AED7351-1A8E-4875-921D-F3CF0C4C5DEE}" srcOrd="1" destOrd="0" presId="urn:microsoft.com/office/officeart/2005/8/layout/hierarchy2"/>
    <dgm:cxn modelId="{CA422C71-3E5F-43AE-80C0-6459C86F5875}" type="presParOf" srcId="{6FE7468A-5201-4B9B-82FF-D8CE280927B8}" destId="{17B4CC43-A5FB-4C64-892A-33A4628B662A}" srcOrd="4" destOrd="0" presId="urn:microsoft.com/office/officeart/2005/8/layout/hierarchy2"/>
    <dgm:cxn modelId="{8B6C3B4F-9EBB-42DD-B095-F97AB37FC852}" type="presParOf" srcId="{17B4CC43-A5FB-4C64-892A-33A4628B662A}" destId="{B625A410-5DC6-4649-A31F-EE3AF01F2B06}" srcOrd="0" destOrd="0" presId="urn:microsoft.com/office/officeart/2005/8/layout/hierarchy2"/>
    <dgm:cxn modelId="{8DD35414-8A7C-42A6-B868-45CF1D7A5E0C}" type="presParOf" srcId="{6FE7468A-5201-4B9B-82FF-D8CE280927B8}" destId="{981DAF13-A0F7-4D5F-BB21-5E487CFF13ED}" srcOrd="5" destOrd="0" presId="urn:microsoft.com/office/officeart/2005/8/layout/hierarchy2"/>
    <dgm:cxn modelId="{4A95FEB9-396D-4FE6-ACB3-2BE920AD09AD}" type="presParOf" srcId="{981DAF13-A0F7-4D5F-BB21-5E487CFF13ED}" destId="{FF5E45D1-7786-4263-B9CB-61EAA4E2D639}" srcOrd="0" destOrd="0" presId="urn:microsoft.com/office/officeart/2005/8/layout/hierarchy2"/>
    <dgm:cxn modelId="{CF8FEF9F-3086-41CA-93C6-F6BD4DDE906A}" type="presParOf" srcId="{981DAF13-A0F7-4D5F-BB21-5E487CFF13ED}" destId="{07538858-7A70-4D73-8E95-70242A11B9A8}" srcOrd="1" destOrd="0" presId="urn:microsoft.com/office/officeart/2005/8/layout/hierarchy2"/>
    <dgm:cxn modelId="{27FEA3B8-25E3-4A56-84C9-8F258D806FBD}" type="presParOf" srcId="{6FE7468A-5201-4B9B-82FF-D8CE280927B8}" destId="{75C89B82-ED04-4A8E-8BF4-CB2A0630C9BD}" srcOrd="6" destOrd="0" presId="urn:microsoft.com/office/officeart/2005/8/layout/hierarchy2"/>
    <dgm:cxn modelId="{0F749C9B-F016-458A-9F08-99DECBC9663D}" type="presParOf" srcId="{75C89B82-ED04-4A8E-8BF4-CB2A0630C9BD}" destId="{E0061AD2-0226-4629-92D8-67DD57EE2B2F}" srcOrd="0" destOrd="0" presId="urn:microsoft.com/office/officeart/2005/8/layout/hierarchy2"/>
    <dgm:cxn modelId="{A7D09DB5-C768-4B6F-9F22-685A996BD4CA}" type="presParOf" srcId="{6FE7468A-5201-4B9B-82FF-D8CE280927B8}" destId="{A17D9400-F3A1-4B11-9E9D-85E01898151A}" srcOrd="7" destOrd="0" presId="urn:microsoft.com/office/officeart/2005/8/layout/hierarchy2"/>
    <dgm:cxn modelId="{1E390168-4C40-453F-96A5-3DBBA9431755}" type="presParOf" srcId="{A17D9400-F3A1-4B11-9E9D-85E01898151A}" destId="{F86FDEE8-6CFC-4C60-835D-8F1C20C4AA99}" srcOrd="0" destOrd="0" presId="urn:microsoft.com/office/officeart/2005/8/layout/hierarchy2"/>
    <dgm:cxn modelId="{FF2C2FEA-7E91-408B-A2DE-83F583A99B19}" type="presParOf" srcId="{A17D9400-F3A1-4B11-9E9D-85E01898151A}" destId="{C6BC8A8A-6FEA-4ABE-8CA2-A7015E29DE03}" srcOrd="1" destOrd="0" presId="urn:microsoft.com/office/officeart/2005/8/layout/hierarchy2"/>
    <dgm:cxn modelId="{34048CCF-F215-4202-9926-0EF1B64CAD45}" type="presParOf" srcId="{6FE7468A-5201-4B9B-82FF-D8CE280927B8}" destId="{DD7D66BD-FD9D-4C6F-A0D4-4D47898BC18A}" srcOrd="8" destOrd="0" presId="urn:microsoft.com/office/officeart/2005/8/layout/hierarchy2"/>
    <dgm:cxn modelId="{588BD49E-061E-486D-A91A-150D37F9E6E8}" type="presParOf" srcId="{DD7D66BD-FD9D-4C6F-A0D4-4D47898BC18A}" destId="{2896713C-ED3E-4C9B-82BE-2E492BA2DB1D}" srcOrd="0" destOrd="0" presId="urn:microsoft.com/office/officeart/2005/8/layout/hierarchy2"/>
    <dgm:cxn modelId="{4A222255-068F-480D-85F2-1E25F9B1DC2A}" type="presParOf" srcId="{6FE7468A-5201-4B9B-82FF-D8CE280927B8}" destId="{7F9A47A2-8456-45D1-BA1A-6A4458A9B63C}" srcOrd="9" destOrd="0" presId="urn:microsoft.com/office/officeart/2005/8/layout/hierarchy2"/>
    <dgm:cxn modelId="{1492A1EB-14B6-48F6-B476-CA54B600B0E7}" type="presParOf" srcId="{7F9A47A2-8456-45D1-BA1A-6A4458A9B63C}" destId="{587B59E3-5727-4F02-87AC-EE3B66E5CA24}" srcOrd="0" destOrd="0" presId="urn:microsoft.com/office/officeart/2005/8/layout/hierarchy2"/>
    <dgm:cxn modelId="{66902250-8C2F-49CD-BF0B-EE81E7E903F0}" type="presParOf" srcId="{7F9A47A2-8456-45D1-BA1A-6A4458A9B63C}" destId="{0E16DDFA-C8DA-4A22-9326-129CA5DA1A20}" srcOrd="1" destOrd="0" presId="urn:microsoft.com/office/officeart/2005/8/layout/hierarchy2"/>
    <dgm:cxn modelId="{F1FD5EAE-3A11-48F4-9792-239AA363DDF2}" type="presParOf" srcId="{20B0D7AF-8C05-45C1-A436-137970D079E9}" destId="{F29906D9-A694-48FC-9669-FAB52882C6F4}" srcOrd="4" destOrd="0" presId="urn:microsoft.com/office/officeart/2005/8/layout/hierarchy2"/>
    <dgm:cxn modelId="{B284B6C7-2D32-4D79-A2E0-1FE3CB82D066}" type="presParOf" srcId="{F29906D9-A694-48FC-9669-FAB52882C6F4}" destId="{C70A7F63-0EE7-4330-856D-6756456DDC1D}" srcOrd="0" destOrd="0" presId="urn:microsoft.com/office/officeart/2005/8/layout/hierarchy2"/>
    <dgm:cxn modelId="{757D7139-AEB5-4E24-BF79-AC9945EB5B15}" type="presParOf" srcId="{20B0D7AF-8C05-45C1-A436-137970D079E9}" destId="{DD6D8C4A-152F-4454-A9E2-A9414A826AAA}" srcOrd="5" destOrd="0" presId="urn:microsoft.com/office/officeart/2005/8/layout/hierarchy2"/>
    <dgm:cxn modelId="{2D2BF42D-15D9-4890-90A1-A26F2BC96FE1}" type="presParOf" srcId="{DD6D8C4A-152F-4454-A9E2-A9414A826AAA}" destId="{54DC316C-8957-4EF2-B9DE-EC7FCF85AEAE}" srcOrd="0" destOrd="0" presId="urn:microsoft.com/office/officeart/2005/8/layout/hierarchy2"/>
    <dgm:cxn modelId="{64C5FD62-0EC3-4BFC-B8C6-253296748D75}" type="presParOf" srcId="{DD6D8C4A-152F-4454-A9E2-A9414A826AAA}" destId="{8B7AF5A7-31A5-42B8-B3B0-671062A9C729}" srcOrd="1" destOrd="0" presId="urn:microsoft.com/office/officeart/2005/8/layout/hierarchy2"/>
    <dgm:cxn modelId="{05C1E923-0D69-4122-9C18-E235C1C6861D}" type="presParOf" srcId="{8B7AF5A7-31A5-42B8-B3B0-671062A9C729}" destId="{15A59320-2BA2-4B5C-BA21-C04D34F3692A}" srcOrd="0" destOrd="0" presId="urn:microsoft.com/office/officeart/2005/8/layout/hierarchy2"/>
    <dgm:cxn modelId="{819664C5-AAF1-44DC-981A-B64EFF4F4395}" type="presParOf" srcId="{15A59320-2BA2-4B5C-BA21-C04D34F3692A}" destId="{9799744F-4D0E-4339-B60C-37813AE57BA3}" srcOrd="0" destOrd="0" presId="urn:microsoft.com/office/officeart/2005/8/layout/hierarchy2"/>
    <dgm:cxn modelId="{46FCA2A7-2AEC-4A66-8AFE-8A5296705268}" type="presParOf" srcId="{8B7AF5A7-31A5-42B8-B3B0-671062A9C729}" destId="{3C3AAEDE-F35A-4348-94E4-DE38943861B5}" srcOrd="1" destOrd="0" presId="urn:microsoft.com/office/officeart/2005/8/layout/hierarchy2"/>
    <dgm:cxn modelId="{C49E4BC1-9806-429A-AB53-F91325BDBC54}" type="presParOf" srcId="{3C3AAEDE-F35A-4348-94E4-DE38943861B5}" destId="{8E575DCF-D55E-474D-BEE7-65F316307BDD}" srcOrd="0" destOrd="0" presId="urn:microsoft.com/office/officeart/2005/8/layout/hierarchy2"/>
    <dgm:cxn modelId="{7114246C-D381-456D-9C01-C5D1EA7FF087}" type="presParOf" srcId="{3C3AAEDE-F35A-4348-94E4-DE38943861B5}" destId="{2B4AE621-15FE-4E4D-BBEA-BDB50C7B1C39}" srcOrd="1" destOrd="0" presId="urn:microsoft.com/office/officeart/2005/8/layout/hierarchy2"/>
    <dgm:cxn modelId="{707CAFB7-58F0-4890-BDB5-8D973B309A30}" type="presParOf" srcId="{8B7AF5A7-31A5-42B8-B3B0-671062A9C729}" destId="{B821D50D-BDA4-4B54-BB05-CAB2CE986983}" srcOrd="2" destOrd="0" presId="urn:microsoft.com/office/officeart/2005/8/layout/hierarchy2"/>
    <dgm:cxn modelId="{53F4402E-F869-4555-8AE0-3EFD35A5BF9E}" type="presParOf" srcId="{B821D50D-BDA4-4B54-BB05-CAB2CE986983}" destId="{152405C9-B854-4B3F-A169-2AEC4BC58458}" srcOrd="0" destOrd="0" presId="urn:microsoft.com/office/officeart/2005/8/layout/hierarchy2"/>
    <dgm:cxn modelId="{2187DA08-E6C3-4AF2-951E-43A2567DACFB}" type="presParOf" srcId="{8B7AF5A7-31A5-42B8-B3B0-671062A9C729}" destId="{7312230F-C703-4058-B51A-67FFCD3A6251}" srcOrd="3" destOrd="0" presId="urn:microsoft.com/office/officeart/2005/8/layout/hierarchy2"/>
    <dgm:cxn modelId="{D3FDD058-D64C-4E86-8352-CADCB33158F1}" type="presParOf" srcId="{7312230F-C703-4058-B51A-67FFCD3A6251}" destId="{363FAF99-71E4-4E05-81E7-5961FEA24C4D}" srcOrd="0" destOrd="0" presId="urn:microsoft.com/office/officeart/2005/8/layout/hierarchy2"/>
    <dgm:cxn modelId="{7FED62FB-45F6-4792-95DC-C5F879702581}" type="presParOf" srcId="{7312230F-C703-4058-B51A-67FFCD3A6251}" destId="{D287C177-A7CD-4621-BC62-FC13018420EE}" srcOrd="1" destOrd="0" presId="urn:microsoft.com/office/officeart/2005/8/layout/hierarchy2"/>
    <dgm:cxn modelId="{C7FCAFD6-4A5D-4CD3-B8C6-04E07F3AAC95}" type="presParOf" srcId="{8B7AF5A7-31A5-42B8-B3B0-671062A9C729}" destId="{9EC1FA46-8FAE-496E-B360-8F56D50F99B0}" srcOrd="4" destOrd="0" presId="urn:microsoft.com/office/officeart/2005/8/layout/hierarchy2"/>
    <dgm:cxn modelId="{CD2BC555-82AC-4462-B136-E5477A1B45DC}" type="presParOf" srcId="{9EC1FA46-8FAE-496E-B360-8F56D50F99B0}" destId="{2BAF2ACD-D801-4784-A92E-1B92CD4FCE23}" srcOrd="0" destOrd="0" presId="urn:microsoft.com/office/officeart/2005/8/layout/hierarchy2"/>
    <dgm:cxn modelId="{1D1063CF-6CCD-4FF7-AF41-F193D155373B}" type="presParOf" srcId="{8B7AF5A7-31A5-42B8-B3B0-671062A9C729}" destId="{EDA4D930-4299-4B7D-B005-471DEFD79696}" srcOrd="5" destOrd="0" presId="urn:microsoft.com/office/officeart/2005/8/layout/hierarchy2"/>
    <dgm:cxn modelId="{ED71CD87-2902-4CF1-BD28-35CECF9608C7}" type="presParOf" srcId="{EDA4D930-4299-4B7D-B005-471DEFD79696}" destId="{B16E8F81-26F3-48DA-A998-0307F5C52AC7}" srcOrd="0" destOrd="0" presId="urn:microsoft.com/office/officeart/2005/8/layout/hierarchy2"/>
    <dgm:cxn modelId="{539DAD37-402E-4378-B9C5-BBB1B10B5219}" type="presParOf" srcId="{EDA4D930-4299-4B7D-B005-471DEFD79696}" destId="{677A030E-60A7-4323-BC3C-1D96BAF3AF9B}" srcOrd="1" destOrd="0" presId="urn:microsoft.com/office/officeart/2005/8/layout/hierarchy2"/>
    <dgm:cxn modelId="{2666188B-FA47-4A72-9822-77086BD977B2}" type="presParOf" srcId="{8B7AF5A7-31A5-42B8-B3B0-671062A9C729}" destId="{0BBB0D86-F194-418A-B226-0575E194DE68}" srcOrd="6" destOrd="0" presId="urn:microsoft.com/office/officeart/2005/8/layout/hierarchy2"/>
    <dgm:cxn modelId="{CA40E430-348D-4C83-AABD-66F3F8B55FE1}" type="presParOf" srcId="{0BBB0D86-F194-418A-B226-0575E194DE68}" destId="{D3050992-5651-419B-97EC-3A54D5BC3F76}" srcOrd="0" destOrd="0" presId="urn:microsoft.com/office/officeart/2005/8/layout/hierarchy2"/>
    <dgm:cxn modelId="{5396E425-E80E-4277-8653-4CFB2F5BFA3E}" type="presParOf" srcId="{8B7AF5A7-31A5-42B8-B3B0-671062A9C729}" destId="{DBE9237C-2AC0-488D-BF6A-1C2E9116E4CD}" srcOrd="7" destOrd="0" presId="urn:microsoft.com/office/officeart/2005/8/layout/hierarchy2"/>
    <dgm:cxn modelId="{87D6536C-21F7-4F16-8379-E6C40E5697E4}" type="presParOf" srcId="{DBE9237C-2AC0-488D-BF6A-1C2E9116E4CD}" destId="{C506E22B-54B7-4D41-96C7-593605D2FCA2}" srcOrd="0" destOrd="0" presId="urn:microsoft.com/office/officeart/2005/8/layout/hierarchy2"/>
    <dgm:cxn modelId="{76159ABE-4B79-4EB5-A984-3DC9B0BFB624}" type="presParOf" srcId="{DBE9237C-2AC0-488D-BF6A-1C2E9116E4CD}" destId="{34EBFD15-0AAA-4472-89C8-435EF9010B0A}" srcOrd="1" destOrd="0" presId="urn:microsoft.com/office/officeart/2005/8/layout/hierarchy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EC9C97-97A4-4C30-AA71-BD35B8F05120}" type="doc">
      <dgm:prSet loTypeId="urn:microsoft.com/office/officeart/2005/8/layout/hierarchy2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159B46DF-48C0-4846-A37C-B17E013CA81B}">
      <dgm:prSet phldrT="[文本]"/>
      <dgm:spPr/>
      <dgm:t>
        <a:bodyPr/>
        <a:lstStyle/>
        <a:p>
          <a:r>
            <a:rPr lang="en-US" altLang="zh-CN" dirty="0" smtClean="0"/>
            <a:t>View</a:t>
          </a:r>
          <a:endParaRPr lang="zh-CN" altLang="en-US" dirty="0"/>
        </a:p>
      </dgm:t>
    </dgm:pt>
    <dgm:pt modelId="{23D702D5-0BE1-411F-894B-97EA84E97B86}" type="parTrans" cxnId="{97023C39-6900-4E9E-B933-1FB5EAE9DE41}">
      <dgm:prSet/>
      <dgm:spPr/>
      <dgm:t>
        <a:bodyPr/>
        <a:lstStyle/>
        <a:p>
          <a:endParaRPr lang="zh-CN" altLang="en-US"/>
        </a:p>
      </dgm:t>
    </dgm:pt>
    <dgm:pt modelId="{EB38D366-F6AF-4D13-B0FF-85114AA44BFD}" type="sibTrans" cxnId="{97023C39-6900-4E9E-B933-1FB5EAE9DE41}">
      <dgm:prSet/>
      <dgm:spPr/>
      <dgm:t>
        <a:bodyPr/>
        <a:lstStyle/>
        <a:p>
          <a:endParaRPr lang="zh-CN" altLang="en-US"/>
        </a:p>
      </dgm:t>
    </dgm:pt>
    <dgm:pt modelId="{165BE359-A451-48B8-BD6E-E8B8061115B1}">
      <dgm:prSet phldrT="[文本]"/>
      <dgm:spPr/>
      <dgm:t>
        <a:bodyPr/>
        <a:lstStyle/>
        <a:p>
          <a:r>
            <a:rPr lang="zh-CN" altLang="en-US" dirty="0" smtClean="0"/>
            <a:t>常用方法</a:t>
          </a:r>
          <a:endParaRPr lang="zh-CN" altLang="en-US" dirty="0"/>
        </a:p>
      </dgm:t>
    </dgm:pt>
    <dgm:pt modelId="{FEAE2B44-11CB-42A4-AB78-7876F45B3F22}" type="parTrans" cxnId="{27EF7360-E8E2-4DEB-AA78-29D13BB75F42}">
      <dgm:prSet/>
      <dgm:spPr/>
      <dgm:t>
        <a:bodyPr/>
        <a:lstStyle/>
        <a:p>
          <a:endParaRPr lang="zh-CN" altLang="en-US"/>
        </a:p>
      </dgm:t>
    </dgm:pt>
    <dgm:pt modelId="{EB962CB3-931A-476F-B771-C69492DCFBBD}" type="sibTrans" cxnId="{27EF7360-E8E2-4DEB-AA78-29D13BB75F42}">
      <dgm:prSet/>
      <dgm:spPr/>
      <dgm:t>
        <a:bodyPr/>
        <a:lstStyle/>
        <a:p>
          <a:endParaRPr lang="zh-CN" altLang="en-US"/>
        </a:p>
      </dgm:t>
    </dgm:pt>
    <dgm:pt modelId="{B135F8B7-2856-421F-9C8C-AF90FE4EB23C}">
      <dgm:prSet phldrT="[文本]"/>
      <dgm:spPr/>
      <dgm:t>
        <a:bodyPr/>
        <a:lstStyle/>
        <a:p>
          <a:r>
            <a:rPr lang="zh-CN" altLang="en-US" dirty="0" smtClean="0"/>
            <a:t>动画</a:t>
          </a:r>
          <a:endParaRPr lang="en-US" altLang="zh-CN" dirty="0" smtClean="0"/>
        </a:p>
      </dgm:t>
    </dgm:pt>
    <dgm:pt modelId="{CDB3C9E8-C5C3-4FCA-B9EA-EB730FCFC74D}" type="parTrans" cxnId="{2AE4864C-C062-4857-AAE6-1F29D9D1BA7D}">
      <dgm:prSet/>
      <dgm:spPr/>
      <dgm:t>
        <a:bodyPr/>
        <a:lstStyle/>
        <a:p>
          <a:endParaRPr lang="zh-CN" altLang="en-US"/>
        </a:p>
      </dgm:t>
    </dgm:pt>
    <dgm:pt modelId="{F1072D5C-00A6-4193-B620-A5D91154B841}" type="sibTrans" cxnId="{2AE4864C-C062-4857-AAE6-1F29D9D1BA7D}">
      <dgm:prSet/>
      <dgm:spPr/>
      <dgm:t>
        <a:bodyPr/>
        <a:lstStyle/>
        <a:p>
          <a:endParaRPr lang="zh-CN" altLang="en-US"/>
        </a:p>
      </dgm:t>
    </dgm:pt>
    <dgm:pt modelId="{6BD142F3-BBE6-4999-8CBC-E35519AC32B4}">
      <dgm:prSet phldrT="[文本]"/>
      <dgm:spPr/>
      <dgm:t>
        <a:bodyPr/>
        <a:lstStyle/>
        <a:p>
          <a:r>
            <a:rPr lang="zh-CN" altLang="en-US" dirty="0" smtClean="0"/>
            <a:t>标签</a:t>
          </a:r>
          <a:endParaRPr lang="en-US" altLang="zh-CN" dirty="0" smtClean="0"/>
        </a:p>
      </dgm:t>
    </dgm:pt>
    <dgm:pt modelId="{9C7EE684-B131-48E7-B6F0-76929E6B29A5}" type="parTrans" cxnId="{6BA19BA7-7097-4F6C-97F7-9079EFA75302}">
      <dgm:prSet/>
      <dgm:spPr/>
      <dgm:t>
        <a:bodyPr/>
        <a:lstStyle/>
        <a:p>
          <a:endParaRPr lang="zh-CN" altLang="en-US"/>
        </a:p>
      </dgm:t>
    </dgm:pt>
    <dgm:pt modelId="{6AC06E2F-EF40-4DE6-919A-A22D28707E4C}" type="sibTrans" cxnId="{6BA19BA7-7097-4F6C-97F7-9079EFA75302}">
      <dgm:prSet/>
      <dgm:spPr/>
      <dgm:t>
        <a:bodyPr/>
        <a:lstStyle/>
        <a:p>
          <a:endParaRPr lang="zh-CN" altLang="en-US"/>
        </a:p>
      </dgm:t>
    </dgm:pt>
    <dgm:pt modelId="{A296FB3E-8C93-4293-A1EF-DC6D9F10F2A8}">
      <dgm:prSet phldrT="[文本]"/>
      <dgm:spPr/>
      <dgm:t>
        <a:bodyPr/>
        <a:lstStyle/>
        <a:p>
          <a:r>
            <a:rPr lang="en-US" altLang="zh-CN" dirty="0" smtClean="0"/>
            <a:t>Touch</a:t>
          </a:r>
          <a:r>
            <a:rPr lang="zh-CN" altLang="en-US" dirty="0" smtClean="0"/>
            <a:t>事件</a:t>
          </a:r>
          <a:endParaRPr lang="en-US" altLang="zh-CN" dirty="0" smtClean="0"/>
        </a:p>
      </dgm:t>
    </dgm:pt>
    <dgm:pt modelId="{CAB94099-F581-41D6-84CE-E2D614EC2E74}" type="parTrans" cxnId="{9387C2A2-0DDF-446D-8904-DDA00126F358}">
      <dgm:prSet/>
      <dgm:spPr/>
      <dgm:t>
        <a:bodyPr/>
        <a:lstStyle/>
        <a:p>
          <a:endParaRPr lang="zh-CN" altLang="en-US"/>
        </a:p>
      </dgm:t>
    </dgm:pt>
    <dgm:pt modelId="{E9899B07-3DBA-4AEE-BD07-48E9F86F1478}" type="sibTrans" cxnId="{9387C2A2-0DDF-446D-8904-DDA00126F358}">
      <dgm:prSet/>
      <dgm:spPr/>
      <dgm:t>
        <a:bodyPr/>
        <a:lstStyle/>
        <a:p>
          <a:endParaRPr lang="zh-CN" altLang="en-US"/>
        </a:p>
      </dgm:t>
    </dgm:pt>
    <dgm:pt modelId="{7E125162-7025-4B1A-8ECA-3D74FE221CB6}">
      <dgm:prSet phldrT="[文本]"/>
      <dgm:spPr/>
      <dgm:t>
        <a:bodyPr/>
        <a:lstStyle/>
        <a:p>
          <a:r>
            <a:rPr lang="zh-CN" altLang="en-US" dirty="0" smtClean="0"/>
            <a:t>重点</a:t>
          </a:r>
          <a:r>
            <a:rPr lang="en-US" altLang="zh-CN" dirty="0" smtClean="0"/>
            <a:t>View</a:t>
          </a:r>
        </a:p>
      </dgm:t>
    </dgm:pt>
    <dgm:pt modelId="{4AE06729-A490-4D6E-AB30-9809956C172F}" type="parTrans" cxnId="{0096AF35-82F8-42AF-B377-619C6BC2951B}">
      <dgm:prSet/>
      <dgm:spPr/>
      <dgm:t>
        <a:bodyPr/>
        <a:lstStyle/>
        <a:p>
          <a:endParaRPr lang="zh-CN" altLang="en-US"/>
        </a:p>
      </dgm:t>
    </dgm:pt>
    <dgm:pt modelId="{C71B3DC5-CE97-44ED-AF7D-C20B21671D96}" type="sibTrans" cxnId="{0096AF35-82F8-42AF-B377-619C6BC2951B}">
      <dgm:prSet/>
      <dgm:spPr/>
      <dgm:t>
        <a:bodyPr/>
        <a:lstStyle/>
        <a:p>
          <a:endParaRPr lang="zh-CN" altLang="en-US"/>
        </a:p>
      </dgm:t>
    </dgm:pt>
    <dgm:pt modelId="{719FEDE7-7986-428E-8D7D-D3267DD977EE}" type="pres">
      <dgm:prSet presAssocID="{BBEC9C97-97A4-4C30-AA71-BD35B8F0512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1CC3DE9-2078-47F8-BB32-1C52F8DC9CAC}" type="pres">
      <dgm:prSet presAssocID="{159B46DF-48C0-4846-A37C-B17E013CA81B}" presName="root1" presStyleCnt="0"/>
      <dgm:spPr/>
    </dgm:pt>
    <dgm:pt modelId="{E62EAEB5-4DC5-458E-9A66-36CB07E8B5A4}" type="pres">
      <dgm:prSet presAssocID="{159B46DF-48C0-4846-A37C-B17E013CA81B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4EE05C8-929B-4447-A186-6C041B30DCF3}" type="pres">
      <dgm:prSet presAssocID="{159B46DF-48C0-4846-A37C-B17E013CA81B}" presName="level2hierChild" presStyleCnt="0"/>
      <dgm:spPr/>
    </dgm:pt>
    <dgm:pt modelId="{75C83482-8B5B-4B31-95EE-F5AA60168099}" type="pres">
      <dgm:prSet presAssocID="{FEAE2B44-11CB-42A4-AB78-7876F45B3F22}" presName="conn2-1" presStyleLbl="parChTrans1D2" presStyleIdx="0" presStyleCnt="5"/>
      <dgm:spPr/>
      <dgm:t>
        <a:bodyPr/>
        <a:lstStyle/>
        <a:p>
          <a:endParaRPr lang="zh-CN" altLang="en-US"/>
        </a:p>
      </dgm:t>
    </dgm:pt>
    <dgm:pt modelId="{BB6DA4DA-336D-4CE2-9F50-EC5A3C14CD88}" type="pres">
      <dgm:prSet presAssocID="{FEAE2B44-11CB-42A4-AB78-7876F45B3F22}" presName="connTx" presStyleLbl="parChTrans1D2" presStyleIdx="0" presStyleCnt="5"/>
      <dgm:spPr/>
      <dgm:t>
        <a:bodyPr/>
        <a:lstStyle/>
        <a:p>
          <a:endParaRPr lang="zh-CN" altLang="en-US"/>
        </a:p>
      </dgm:t>
    </dgm:pt>
    <dgm:pt modelId="{5049CF5A-C1A2-4500-84C6-CA061497B6F4}" type="pres">
      <dgm:prSet presAssocID="{165BE359-A451-48B8-BD6E-E8B8061115B1}" presName="root2" presStyleCnt="0"/>
      <dgm:spPr/>
    </dgm:pt>
    <dgm:pt modelId="{4437D010-8BFF-4EDE-B224-CFC7931B878A}" type="pres">
      <dgm:prSet presAssocID="{165BE359-A451-48B8-BD6E-E8B8061115B1}" presName="LevelTwoTextNode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49D1DF5-B592-49CC-98B7-A1A7E90478D3}" type="pres">
      <dgm:prSet presAssocID="{165BE359-A451-48B8-BD6E-E8B8061115B1}" presName="level3hierChild" presStyleCnt="0"/>
      <dgm:spPr/>
    </dgm:pt>
    <dgm:pt modelId="{CF5402B6-1AE3-4A5E-BF00-25E8868F8D81}" type="pres">
      <dgm:prSet presAssocID="{CDB3C9E8-C5C3-4FCA-B9EA-EB730FCFC74D}" presName="conn2-1" presStyleLbl="parChTrans1D2" presStyleIdx="1" presStyleCnt="5"/>
      <dgm:spPr/>
      <dgm:t>
        <a:bodyPr/>
        <a:lstStyle/>
        <a:p>
          <a:endParaRPr lang="zh-CN" altLang="en-US"/>
        </a:p>
      </dgm:t>
    </dgm:pt>
    <dgm:pt modelId="{7FB7783D-0F3D-49DF-9B35-25384EF8234C}" type="pres">
      <dgm:prSet presAssocID="{CDB3C9E8-C5C3-4FCA-B9EA-EB730FCFC74D}" presName="connTx" presStyleLbl="parChTrans1D2" presStyleIdx="1" presStyleCnt="5"/>
      <dgm:spPr/>
      <dgm:t>
        <a:bodyPr/>
        <a:lstStyle/>
        <a:p>
          <a:endParaRPr lang="zh-CN" altLang="en-US"/>
        </a:p>
      </dgm:t>
    </dgm:pt>
    <dgm:pt modelId="{3C9D91BD-4B4E-4834-9967-6CB080497B3E}" type="pres">
      <dgm:prSet presAssocID="{B135F8B7-2856-421F-9C8C-AF90FE4EB23C}" presName="root2" presStyleCnt="0"/>
      <dgm:spPr/>
    </dgm:pt>
    <dgm:pt modelId="{0E45ECD0-5255-4E24-B733-791DC3FDFF34}" type="pres">
      <dgm:prSet presAssocID="{B135F8B7-2856-421F-9C8C-AF90FE4EB23C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4D68D86-ACB6-4349-B6B9-A6A6530A215C}" type="pres">
      <dgm:prSet presAssocID="{B135F8B7-2856-421F-9C8C-AF90FE4EB23C}" presName="level3hierChild" presStyleCnt="0"/>
      <dgm:spPr/>
    </dgm:pt>
    <dgm:pt modelId="{66D159A3-4AC7-4E7C-942F-84FD672B9913}" type="pres">
      <dgm:prSet presAssocID="{9C7EE684-B131-48E7-B6F0-76929E6B29A5}" presName="conn2-1" presStyleLbl="parChTrans1D2" presStyleIdx="2" presStyleCnt="5"/>
      <dgm:spPr/>
      <dgm:t>
        <a:bodyPr/>
        <a:lstStyle/>
        <a:p>
          <a:endParaRPr lang="zh-CN" altLang="en-US"/>
        </a:p>
      </dgm:t>
    </dgm:pt>
    <dgm:pt modelId="{91547E42-08E6-48D6-931D-88CEFC031717}" type="pres">
      <dgm:prSet presAssocID="{9C7EE684-B131-48E7-B6F0-76929E6B29A5}" presName="connTx" presStyleLbl="parChTrans1D2" presStyleIdx="2" presStyleCnt="5"/>
      <dgm:spPr/>
      <dgm:t>
        <a:bodyPr/>
        <a:lstStyle/>
        <a:p>
          <a:endParaRPr lang="zh-CN" altLang="en-US"/>
        </a:p>
      </dgm:t>
    </dgm:pt>
    <dgm:pt modelId="{C01155B7-B8EC-4371-9949-9D58C903CAF1}" type="pres">
      <dgm:prSet presAssocID="{6BD142F3-BBE6-4999-8CBC-E35519AC32B4}" presName="root2" presStyleCnt="0"/>
      <dgm:spPr/>
    </dgm:pt>
    <dgm:pt modelId="{F5CAF1E8-2BD2-4E7A-A234-8C8CB84D8740}" type="pres">
      <dgm:prSet presAssocID="{6BD142F3-BBE6-4999-8CBC-E35519AC32B4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1F966C-DE8A-4C62-AFE2-6C06BC92E96C}" type="pres">
      <dgm:prSet presAssocID="{6BD142F3-BBE6-4999-8CBC-E35519AC32B4}" presName="level3hierChild" presStyleCnt="0"/>
      <dgm:spPr/>
    </dgm:pt>
    <dgm:pt modelId="{7288BB6D-A233-44C8-941E-70D5D9C9D594}" type="pres">
      <dgm:prSet presAssocID="{4AE06729-A490-4D6E-AB30-9809956C172F}" presName="conn2-1" presStyleLbl="parChTrans1D2" presStyleIdx="3" presStyleCnt="5"/>
      <dgm:spPr/>
      <dgm:t>
        <a:bodyPr/>
        <a:lstStyle/>
        <a:p>
          <a:endParaRPr lang="zh-CN" altLang="en-US"/>
        </a:p>
      </dgm:t>
    </dgm:pt>
    <dgm:pt modelId="{C1DFCE7D-CEEA-4FE9-B4DD-13D1DB2896E2}" type="pres">
      <dgm:prSet presAssocID="{4AE06729-A490-4D6E-AB30-9809956C172F}" presName="connTx" presStyleLbl="parChTrans1D2" presStyleIdx="3" presStyleCnt="5"/>
      <dgm:spPr/>
      <dgm:t>
        <a:bodyPr/>
        <a:lstStyle/>
        <a:p>
          <a:endParaRPr lang="zh-CN" altLang="en-US"/>
        </a:p>
      </dgm:t>
    </dgm:pt>
    <dgm:pt modelId="{A484AA7C-C19D-4FA0-8612-F897929DAD47}" type="pres">
      <dgm:prSet presAssocID="{7E125162-7025-4B1A-8ECA-3D74FE221CB6}" presName="root2" presStyleCnt="0"/>
      <dgm:spPr/>
    </dgm:pt>
    <dgm:pt modelId="{67C5421B-F982-4522-8CE8-2872A0635F70}" type="pres">
      <dgm:prSet presAssocID="{7E125162-7025-4B1A-8ECA-3D74FE221CB6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DA6E1D5-00B5-452B-99B6-450D7FC86FB2}" type="pres">
      <dgm:prSet presAssocID="{7E125162-7025-4B1A-8ECA-3D74FE221CB6}" presName="level3hierChild" presStyleCnt="0"/>
      <dgm:spPr/>
    </dgm:pt>
    <dgm:pt modelId="{52CA148F-402A-4791-B95D-43620CEF35DC}" type="pres">
      <dgm:prSet presAssocID="{CAB94099-F581-41D6-84CE-E2D614EC2E74}" presName="conn2-1" presStyleLbl="parChTrans1D2" presStyleIdx="4" presStyleCnt="5"/>
      <dgm:spPr/>
      <dgm:t>
        <a:bodyPr/>
        <a:lstStyle/>
        <a:p>
          <a:endParaRPr lang="zh-CN" altLang="en-US"/>
        </a:p>
      </dgm:t>
    </dgm:pt>
    <dgm:pt modelId="{D0708F6B-9B1B-4E27-9861-5C1D607F83B0}" type="pres">
      <dgm:prSet presAssocID="{CAB94099-F581-41D6-84CE-E2D614EC2E74}" presName="connTx" presStyleLbl="parChTrans1D2" presStyleIdx="4" presStyleCnt="5"/>
      <dgm:spPr/>
      <dgm:t>
        <a:bodyPr/>
        <a:lstStyle/>
        <a:p>
          <a:endParaRPr lang="zh-CN" altLang="en-US"/>
        </a:p>
      </dgm:t>
    </dgm:pt>
    <dgm:pt modelId="{C29BE1B7-7EAC-45BA-B4B1-1E1DE5A29457}" type="pres">
      <dgm:prSet presAssocID="{A296FB3E-8C93-4293-A1EF-DC6D9F10F2A8}" presName="root2" presStyleCnt="0"/>
      <dgm:spPr/>
    </dgm:pt>
    <dgm:pt modelId="{C359679A-B35B-4CF6-BFEE-653F4DD77079}" type="pres">
      <dgm:prSet presAssocID="{A296FB3E-8C93-4293-A1EF-DC6D9F10F2A8}" presName="LevelTwoTextNode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30D710-415B-4A58-AFE9-18B66D6889A4}" type="pres">
      <dgm:prSet presAssocID="{A296FB3E-8C93-4293-A1EF-DC6D9F10F2A8}" presName="level3hierChild" presStyleCnt="0"/>
      <dgm:spPr/>
    </dgm:pt>
  </dgm:ptLst>
  <dgm:cxnLst>
    <dgm:cxn modelId="{72BE465A-3D74-4093-BCB3-FA42607F1A2C}" type="presOf" srcId="{FEAE2B44-11CB-42A4-AB78-7876F45B3F22}" destId="{75C83482-8B5B-4B31-95EE-F5AA60168099}" srcOrd="0" destOrd="0" presId="urn:microsoft.com/office/officeart/2005/8/layout/hierarchy2"/>
    <dgm:cxn modelId="{27EF7360-E8E2-4DEB-AA78-29D13BB75F42}" srcId="{159B46DF-48C0-4846-A37C-B17E013CA81B}" destId="{165BE359-A451-48B8-BD6E-E8B8061115B1}" srcOrd="0" destOrd="0" parTransId="{FEAE2B44-11CB-42A4-AB78-7876F45B3F22}" sibTransId="{EB962CB3-931A-476F-B771-C69492DCFBBD}"/>
    <dgm:cxn modelId="{97007785-6F6B-4DC1-A338-8105B4389E29}" type="presOf" srcId="{9C7EE684-B131-48E7-B6F0-76929E6B29A5}" destId="{91547E42-08E6-48D6-931D-88CEFC031717}" srcOrd="1" destOrd="0" presId="urn:microsoft.com/office/officeart/2005/8/layout/hierarchy2"/>
    <dgm:cxn modelId="{0096AF35-82F8-42AF-B377-619C6BC2951B}" srcId="{159B46DF-48C0-4846-A37C-B17E013CA81B}" destId="{7E125162-7025-4B1A-8ECA-3D74FE221CB6}" srcOrd="3" destOrd="0" parTransId="{4AE06729-A490-4D6E-AB30-9809956C172F}" sibTransId="{C71B3DC5-CE97-44ED-AF7D-C20B21671D96}"/>
    <dgm:cxn modelId="{2120E454-8F00-4CF9-B406-91F6B94811C7}" type="presOf" srcId="{CDB3C9E8-C5C3-4FCA-B9EA-EB730FCFC74D}" destId="{CF5402B6-1AE3-4A5E-BF00-25E8868F8D81}" srcOrd="0" destOrd="0" presId="urn:microsoft.com/office/officeart/2005/8/layout/hierarchy2"/>
    <dgm:cxn modelId="{BB8115DB-5378-4EB9-84E7-8D3DAA28660B}" type="presOf" srcId="{CDB3C9E8-C5C3-4FCA-B9EA-EB730FCFC74D}" destId="{7FB7783D-0F3D-49DF-9B35-25384EF8234C}" srcOrd="1" destOrd="0" presId="urn:microsoft.com/office/officeart/2005/8/layout/hierarchy2"/>
    <dgm:cxn modelId="{9DB26A1D-63B1-4CF3-90E8-CE81CEA8B247}" type="presOf" srcId="{7E125162-7025-4B1A-8ECA-3D74FE221CB6}" destId="{67C5421B-F982-4522-8CE8-2872A0635F70}" srcOrd="0" destOrd="0" presId="urn:microsoft.com/office/officeart/2005/8/layout/hierarchy2"/>
    <dgm:cxn modelId="{6BA19BA7-7097-4F6C-97F7-9079EFA75302}" srcId="{159B46DF-48C0-4846-A37C-B17E013CA81B}" destId="{6BD142F3-BBE6-4999-8CBC-E35519AC32B4}" srcOrd="2" destOrd="0" parTransId="{9C7EE684-B131-48E7-B6F0-76929E6B29A5}" sibTransId="{6AC06E2F-EF40-4DE6-919A-A22D28707E4C}"/>
    <dgm:cxn modelId="{2AE4864C-C062-4857-AAE6-1F29D9D1BA7D}" srcId="{159B46DF-48C0-4846-A37C-B17E013CA81B}" destId="{B135F8B7-2856-421F-9C8C-AF90FE4EB23C}" srcOrd="1" destOrd="0" parTransId="{CDB3C9E8-C5C3-4FCA-B9EA-EB730FCFC74D}" sibTransId="{F1072D5C-00A6-4193-B620-A5D91154B841}"/>
    <dgm:cxn modelId="{20707043-13D1-4D25-BAEF-29BAFBA2B68D}" type="presOf" srcId="{CAB94099-F581-41D6-84CE-E2D614EC2E74}" destId="{52CA148F-402A-4791-B95D-43620CEF35DC}" srcOrd="0" destOrd="0" presId="urn:microsoft.com/office/officeart/2005/8/layout/hierarchy2"/>
    <dgm:cxn modelId="{9DC56A2D-B141-4524-A5FF-88A95390D9F3}" type="presOf" srcId="{B135F8B7-2856-421F-9C8C-AF90FE4EB23C}" destId="{0E45ECD0-5255-4E24-B733-791DC3FDFF34}" srcOrd="0" destOrd="0" presId="urn:microsoft.com/office/officeart/2005/8/layout/hierarchy2"/>
    <dgm:cxn modelId="{D066BE42-EDF4-4C0E-BAF0-EB5096A71CC2}" type="presOf" srcId="{159B46DF-48C0-4846-A37C-B17E013CA81B}" destId="{E62EAEB5-4DC5-458E-9A66-36CB07E8B5A4}" srcOrd="0" destOrd="0" presId="urn:microsoft.com/office/officeart/2005/8/layout/hierarchy2"/>
    <dgm:cxn modelId="{97023C39-6900-4E9E-B933-1FB5EAE9DE41}" srcId="{BBEC9C97-97A4-4C30-AA71-BD35B8F05120}" destId="{159B46DF-48C0-4846-A37C-B17E013CA81B}" srcOrd="0" destOrd="0" parTransId="{23D702D5-0BE1-411F-894B-97EA84E97B86}" sibTransId="{EB38D366-F6AF-4D13-B0FF-85114AA44BFD}"/>
    <dgm:cxn modelId="{FF19ED8F-F07D-4A72-B805-DBD6489F4590}" type="presOf" srcId="{BBEC9C97-97A4-4C30-AA71-BD35B8F05120}" destId="{719FEDE7-7986-428E-8D7D-D3267DD977EE}" srcOrd="0" destOrd="0" presId="urn:microsoft.com/office/officeart/2005/8/layout/hierarchy2"/>
    <dgm:cxn modelId="{7C5189C9-2715-457F-863A-11F4C0EFE43C}" type="presOf" srcId="{4AE06729-A490-4D6E-AB30-9809956C172F}" destId="{7288BB6D-A233-44C8-941E-70D5D9C9D594}" srcOrd="0" destOrd="0" presId="urn:microsoft.com/office/officeart/2005/8/layout/hierarchy2"/>
    <dgm:cxn modelId="{C767B7C1-9011-4BE7-9501-C278EA95B3C0}" type="presOf" srcId="{A296FB3E-8C93-4293-A1EF-DC6D9F10F2A8}" destId="{C359679A-B35B-4CF6-BFEE-653F4DD77079}" srcOrd="0" destOrd="0" presId="urn:microsoft.com/office/officeart/2005/8/layout/hierarchy2"/>
    <dgm:cxn modelId="{16AB4AC0-8471-473D-AAA0-047DBF221838}" type="presOf" srcId="{CAB94099-F581-41D6-84CE-E2D614EC2E74}" destId="{D0708F6B-9B1B-4E27-9861-5C1D607F83B0}" srcOrd="1" destOrd="0" presId="urn:microsoft.com/office/officeart/2005/8/layout/hierarchy2"/>
    <dgm:cxn modelId="{58EBA37C-AA70-471B-8A2E-65102B86241E}" type="presOf" srcId="{4AE06729-A490-4D6E-AB30-9809956C172F}" destId="{C1DFCE7D-CEEA-4FE9-B4DD-13D1DB2896E2}" srcOrd="1" destOrd="0" presId="urn:microsoft.com/office/officeart/2005/8/layout/hierarchy2"/>
    <dgm:cxn modelId="{42831F75-1742-48A6-A497-49C9F6E8B2CD}" type="presOf" srcId="{FEAE2B44-11CB-42A4-AB78-7876F45B3F22}" destId="{BB6DA4DA-336D-4CE2-9F50-EC5A3C14CD88}" srcOrd="1" destOrd="0" presId="urn:microsoft.com/office/officeart/2005/8/layout/hierarchy2"/>
    <dgm:cxn modelId="{B8D96D22-900D-426E-80A0-F88F53AAE59F}" type="presOf" srcId="{6BD142F3-BBE6-4999-8CBC-E35519AC32B4}" destId="{F5CAF1E8-2BD2-4E7A-A234-8C8CB84D8740}" srcOrd="0" destOrd="0" presId="urn:microsoft.com/office/officeart/2005/8/layout/hierarchy2"/>
    <dgm:cxn modelId="{6E3DB866-EF4E-48B2-89AD-7C6390B976DF}" type="presOf" srcId="{165BE359-A451-48B8-BD6E-E8B8061115B1}" destId="{4437D010-8BFF-4EDE-B224-CFC7931B878A}" srcOrd="0" destOrd="0" presId="urn:microsoft.com/office/officeart/2005/8/layout/hierarchy2"/>
    <dgm:cxn modelId="{7D1DA671-DFF9-41D6-9D3F-69D688E5A777}" type="presOf" srcId="{9C7EE684-B131-48E7-B6F0-76929E6B29A5}" destId="{66D159A3-4AC7-4E7C-942F-84FD672B9913}" srcOrd="0" destOrd="0" presId="urn:microsoft.com/office/officeart/2005/8/layout/hierarchy2"/>
    <dgm:cxn modelId="{9387C2A2-0DDF-446D-8904-DDA00126F358}" srcId="{159B46DF-48C0-4846-A37C-B17E013CA81B}" destId="{A296FB3E-8C93-4293-A1EF-DC6D9F10F2A8}" srcOrd="4" destOrd="0" parTransId="{CAB94099-F581-41D6-84CE-E2D614EC2E74}" sibTransId="{E9899B07-3DBA-4AEE-BD07-48E9F86F1478}"/>
    <dgm:cxn modelId="{EDE8D01B-17A4-4C2A-871F-19FA9C49DC5A}" type="presParOf" srcId="{719FEDE7-7986-428E-8D7D-D3267DD977EE}" destId="{71CC3DE9-2078-47F8-BB32-1C52F8DC9CAC}" srcOrd="0" destOrd="0" presId="urn:microsoft.com/office/officeart/2005/8/layout/hierarchy2"/>
    <dgm:cxn modelId="{AE637EE6-9A60-4FDD-BCEB-840D02A13341}" type="presParOf" srcId="{71CC3DE9-2078-47F8-BB32-1C52F8DC9CAC}" destId="{E62EAEB5-4DC5-458E-9A66-36CB07E8B5A4}" srcOrd="0" destOrd="0" presId="urn:microsoft.com/office/officeart/2005/8/layout/hierarchy2"/>
    <dgm:cxn modelId="{96B64C56-7DF2-4065-BD78-921E97B5D14F}" type="presParOf" srcId="{71CC3DE9-2078-47F8-BB32-1C52F8DC9CAC}" destId="{D4EE05C8-929B-4447-A186-6C041B30DCF3}" srcOrd="1" destOrd="0" presId="urn:microsoft.com/office/officeart/2005/8/layout/hierarchy2"/>
    <dgm:cxn modelId="{BC603F90-F193-4300-A49C-1BC98569A296}" type="presParOf" srcId="{D4EE05C8-929B-4447-A186-6C041B30DCF3}" destId="{75C83482-8B5B-4B31-95EE-F5AA60168099}" srcOrd="0" destOrd="0" presId="urn:microsoft.com/office/officeart/2005/8/layout/hierarchy2"/>
    <dgm:cxn modelId="{B63E0D14-36C5-4861-B06C-BF68363F80A0}" type="presParOf" srcId="{75C83482-8B5B-4B31-95EE-F5AA60168099}" destId="{BB6DA4DA-336D-4CE2-9F50-EC5A3C14CD88}" srcOrd="0" destOrd="0" presId="urn:microsoft.com/office/officeart/2005/8/layout/hierarchy2"/>
    <dgm:cxn modelId="{D3F1AFEF-4E11-4F39-88B1-33334D73834C}" type="presParOf" srcId="{D4EE05C8-929B-4447-A186-6C041B30DCF3}" destId="{5049CF5A-C1A2-4500-84C6-CA061497B6F4}" srcOrd="1" destOrd="0" presId="urn:microsoft.com/office/officeart/2005/8/layout/hierarchy2"/>
    <dgm:cxn modelId="{F4EE83F2-502E-408B-BB5A-D06FF612D8EE}" type="presParOf" srcId="{5049CF5A-C1A2-4500-84C6-CA061497B6F4}" destId="{4437D010-8BFF-4EDE-B224-CFC7931B878A}" srcOrd="0" destOrd="0" presId="urn:microsoft.com/office/officeart/2005/8/layout/hierarchy2"/>
    <dgm:cxn modelId="{5C990520-355F-4DDF-BFC3-6FF7B61F09FA}" type="presParOf" srcId="{5049CF5A-C1A2-4500-84C6-CA061497B6F4}" destId="{549D1DF5-B592-49CC-98B7-A1A7E90478D3}" srcOrd="1" destOrd="0" presId="urn:microsoft.com/office/officeart/2005/8/layout/hierarchy2"/>
    <dgm:cxn modelId="{869F5D35-FC77-4509-B5E1-D33568BF4C4B}" type="presParOf" srcId="{D4EE05C8-929B-4447-A186-6C041B30DCF3}" destId="{CF5402B6-1AE3-4A5E-BF00-25E8868F8D81}" srcOrd="2" destOrd="0" presId="urn:microsoft.com/office/officeart/2005/8/layout/hierarchy2"/>
    <dgm:cxn modelId="{3AB0F587-8A5F-4F39-808D-E14E0DF6FFEA}" type="presParOf" srcId="{CF5402B6-1AE3-4A5E-BF00-25E8868F8D81}" destId="{7FB7783D-0F3D-49DF-9B35-25384EF8234C}" srcOrd="0" destOrd="0" presId="urn:microsoft.com/office/officeart/2005/8/layout/hierarchy2"/>
    <dgm:cxn modelId="{2DE845A8-486B-4DEF-9AAC-2FD9D4DB90FA}" type="presParOf" srcId="{D4EE05C8-929B-4447-A186-6C041B30DCF3}" destId="{3C9D91BD-4B4E-4834-9967-6CB080497B3E}" srcOrd="3" destOrd="0" presId="urn:microsoft.com/office/officeart/2005/8/layout/hierarchy2"/>
    <dgm:cxn modelId="{FCC59310-7114-4178-89D8-452228D3CA08}" type="presParOf" srcId="{3C9D91BD-4B4E-4834-9967-6CB080497B3E}" destId="{0E45ECD0-5255-4E24-B733-791DC3FDFF34}" srcOrd="0" destOrd="0" presId="urn:microsoft.com/office/officeart/2005/8/layout/hierarchy2"/>
    <dgm:cxn modelId="{7EF60729-D827-4685-97AD-2E52B22BF33E}" type="presParOf" srcId="{3C9D91BD-4B4E-4834-9967-6CB080497B3E}" destId="{D4D68D86-ACB6-4349-B6B9-A6A6530A215C}" srcOrd="1" destOrd="0" presId="urn:microsoft.com/office/officeart/2005/8/layout/hierarchy2"/>
    <dgm:cxn modelId="{C37A60B4-A9FC-472B-8EC3-6667A49C5B1B}" type="presParOf" srcId="{D4EE05C8-929B-4447-A186-6C041B30DCF3}" destId="{66D159A3-4AC7-4E7C-942F-84FD672B9913}" srcOrd="4" destOrd="0" presId="urn:microsoft.com/office/officeart/2005/8/layout/hierarchy2"/>
    <dgm:cxn modelId="{B92C1B7B-07B2-4DFA-B664-B7CCB47F1797}" type="presParOf" srcId="{66D159A3-4AC7-4E7C-942F-84FD672B9913}" destId="{91547E42-08E6-48D6-931D-88CEFC031717}" srcOrd="0" destOrd="0" presId="urn:microsoft.com/office/officeart/2005/8/layout/hierarchy2"/>
    <dgm:cxn modelId="{A1D2354F-8704-408F-A75C-06819B10EDF1}" type="presParOf" srcId="{D4EE05C8-929B-4447-A186-6C041B30DCF3}" destId="{C01155B7-B8EC-4371-9949-9D58C903CAF1}" srcOrd="5" destOrd="0" presId="urn:microsoft.com/office/officeart/2005/8/layout/hierarchy2"/>
    <dgm:cxn modelId="{F1E8A188-2E66-4439-9862-1946C9E3F51C}" type="presParOf" srcId="{C01155B7-B8EC-4371-9949-9D58C903CAF1}" destId="{F5CAF1E8-2BD2-4E7A-A234-8C8CB84D8740}" srcOrd="0" destOrd="0" presId="urn:microsoft.com/office/officeart/2005/8/layout/hierarchy2"/>
    <dgm:cxn modelId="{7FFE1495-273E-4E49-A375-DE640F36A1EC}" type="presParOf" srcId="{C01155B7-B8EC-4371-9949-9D58C903CAF1}" destId="{201F966C-DE8A-4C62-AFE2-6C06BC92E96C}" srcOrd="1" destOrd="0" presId="urn:microsoft.com/office/officeart/2005/8/layout/hierarchy2"/>
    <dgm:cxn modelId="{AC4793A8-0BD6-43F2-9B3F-997F4B037FAE}" type="presParOf" srcId="{D4EE05C8-929B-4447-A186-6C041B30DCF3}" destId="{7288BB6D-A233-44C8-941E-70D5D9C9D594}" srcOrd="6" destOrd="0" presId="urn:microsoft.com/office/officeart/2005/8/layout/hierarchy2"/>
    <dgm:cxn modelId="{273AA2A2-150B-4E86-AF25-1BF5128941F4}" type="presParOf" srcId="{7288BB6D-A233-44C8-941E-70D5D9C9D594}" destId="{C1DFCE7D-CEEA-4FE9-B4DD-13D1DB2896E2}" srcOrd="0" destOrd="0" presId="urn:microsoft.com/office/officeart/2005/8/layout/hierarchy2"/>
    <dgm:cxn modelId="{AC2C10E4-F264-4A3D-AFDA-804E23A35D50}" type="presParOf" srcId="{D4EE05C8-929B-4447-A186-6C041B30DCF3}" destId="{A484AA7C-C19D-4FA0-8612-F897929DAD47}" srcOrd="7" destOrd="0" presId="urn:microsoft.com/office/officeart/2005/8/layout/hierarchy2"/>
    <dgm:cxn modelId="{9ED78B29-906A-409D-982F-26F9C4E83F80}" type="presParOf" srcId="{A484AA7C-C19D-4FA0-8612-F897929DAD47}" destId="{67C5421B-F982-4522-8CE8-2872A0635F70}" srcOrd="0" destOrd="0" presId="urn:microsoft.com/office/officeart/2005/8/layout/hierarchy2"/>
    <dgm:cxn modelId="{BED0400A-46B8-4E2E-A4E5-9F3219551FE2}" type="presParOf" srcId="{A484AA7C-C19D-4FA0-8612-F897929DAD47}" destId="{2DA6E1D5-00B5-452B-99B6-450D7FC86FB2}" srcOrd="1" destOrd="0" presId="urn:microsoft.com/office/officeart/2005/8/layout/hierarchy2"/>
    <dgm:cxn modelId="{4590B296-6B3B-4CDB-A7E2-2B0ED690204C}" type="presParOf" srcId="{D4EE05C8-929B-4447-A186-6C041B30DCF3}" destId="{52CA148F-402A-4791-B95D-43620CEF35DC}" srcOrd="8" destOrd="0" presId="urn:microsoft.com/office/officeart/2005/8/layout/hierarchy2"/>
    <dgm:cxn modelId="{8C2A7474-3448-4A42-99CA-F5694695E035}" type="presParOf" srcId="{52CA148F-402A-4791-B95D-43620CEF35DC}" destId="{D0708F6B-9B1B-4E27-9861-5C1D607F83B0}" srcOrd="0" destOrd="0" presId="urn:microsoft.com/office/officeart/2005/8/layout/hierarchy2"/>
    <dgm:cxn modelId="{6F7103A4-B981-48CE-B0F5-DC8855CDBB33}" type="presParOf" srcId="{D4EE05C8-929B-4447-A186-6C041B30DCF3}" destId="{C29BE1B7-7EAC-45BA-B4B1-1E1DE5A29457}" srcOrd="9" destOrd="0" presId="urn:microsoft.com/office/officeart/2005/8/layout/hierarchy2"/>
    <dgm:cxn modelId="{4C14D429-EAA0-4B6E-8444-589CF085B97A}" type="presParOf" srcId="{C29BE1B7-7EAC-45BA-B4B1-1E1DE5A29457}" destId="{C359679A-B35B-4CF6-BFEE-653F4DD77079}" srcOrd="0" destOrd="0" presId="urn:microsoft.com/office/officeart/2005/8/layout/hierarchy2"/>
    <dgm:cxn modelId="{69A8003F-F824-45FF-8E2C-8A1E994D5768}" type="presParOf" srcId="{C29BE1B7-7EAC-45BA-B4B1-1E1DE5A29457}" destId="{FC30D710-415B-4A58-AFE9-18B66D6889A4}" srcOrd="1" destOrd="0" presId="urn:microsoft.com/office/officeart/2005/8/layout/hierarchy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1AC561-92BA-4B9C-98B9-8223CF3A98B4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0FC2A035-ED7C-45E2-A9E8-699D49D844D5}">
      <dgm:prSet phldrT="[文本]" custT="1"/>
      <dgm:spPr/>
      <dgm:t>
        <a:bodyPr/>
        <a:lstStyle/>
        <a:p>
          <a:r>
            <a:rPr lang="en-US" altLang="zh-CN" sz="1200" dirty="0" smtClean="0"/>
            <a:t>View</a:t>
          </a:r>
          <a:endParaRPr lang="zh-CN" altLang="en-US" sz="1200" dirty="0"/>
        </a:p>
      </dgm:t>
    </dgm:pt>
    <dgm:pt modelId="{9432F740-334B-4506-9705-91223D12B910}" type="parTrans" cxnId="{001AEE49-7A00-44C0-AE92-36A06C6809DE}">
      <dgm:prSet/>
      <dgm:spPr/>
      <dgm:t>
        <a:bodyPr/>
        <a:lstStyle/>
        <a:p>
          <a:endParaRPr lang="zh-CN" altLang="en-US"/>
        </a:p>
      </dgm:t>
    </dgm:pt>
    <dgm:pt modelId="{30B174BA-F906-44E6-A7A6-627B0EC42CD4}" type="sibTrans" cxnId="{001AEE49-7A00-44C0-AE92-36A06C6809DE}">
      <dgm:prSet/>
      <dgm:spPr/>
      <dgm:t>
        <a:bodyPr/>
        <a:lstStyle/>
        <a:p>
          <a:endParaRPr lang="zh-CN" altLang="en-US"/>
        </a:p>
      </dgm:t>
    </dgm:pt>
    <dgm:pt modelId="{10E171F0-62A2-419E-A968-640AA6D9F728}">
      <dgm:prSet phldrT="[文本]" custT="1"/>
      <dgm:spPr/>
      <dgm:t>
        <a:bodyPr/>
        <a:lstStyle/>
        <a:p>
          <a:r>
            <a:rPr lang="zh-CN" altLang="en-US" sz="1200" dirty="0" smtClean="0"/>
            <a:t>位置</a:t>
          </a:r>
          <a:endParaRPr lang="zh-CN" altLang="en-US" sz="1200" dirty="0"/>
        </a:p>
      </dgm:t>
    </dgm:pt>
    <dgm:pt modelId="{3F68158E-04A2-407B-BE84-1734A5064125}" type="parTrans" cxnId="{7ACA5FE4-79E4-4259-AAB2-6E6B6EAE922A}">
      <dgm:prSet/>
      <dgm:spPr/>
      <dgm:t>
        <a:bodyPr/>
        <a:lstStyle/>
        <a:p>
          <a:endParaRPr lang="zh-CN" altLang="en-US"/>
        </a:p>
      </dgm:t>
    </dgm:pt>
    <dgm:pt modelId="{BA3A0400-B195-4796-9998-E25F23935D67}" type="sibTrans" cxnId="{7ACA5FE4-79E4-4259-AAB2-6E6B6EAE922A}">
      <dgm:prSet/>
      <dgm:spPr/>
      <dgm:t>
        <a:bodyPr/>
        <a:lstStyle/>
        <a:p>
          <a:endParaRPr lang="zh-CN" altLang="en-US"/>
        </a:p>
      </dgm:t>
    </dgm:pt>
    <dgm:pt modelId="{ECC8470F-8D9F-4FD8-9CA4-1CA4A6A358D0}">
      <dgm:prSet phldrT="[文本]" custT="1"/>
      <dgm:spPr/>
      <dgm:t>
        <a:bodyPr/>
        <a:lstStyle/>
        <a:p>
          <a:r>
            <a:rPr lang="en-US" altLang="en-US" sz="1200" dirty="0" smtClean="0"/>
            <a:t>onMeasure(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7E3DA325-54E2-4240-B8C9-CECCF6483832}" type="parTrans" cxnId="{2797C367-EFE2-4375-91FD-9B520A825B52}">
      <dgm:prSet/>
      <dgm:spPr/>
      <dgm:t>
        <a:bodyPr/>
        <a:lstStyle/>
        <a:p>
          <a:endParaRPr lang="zh-CN" altLang="en-US"/>
        </a:p>
      </dgm:t>
    </dgm:pt>
    <dgm:pt modelId="{6D5293DA-4566-4F07-8187-86A4F715B1E4}" type="sibTrans" cxnId="{2797C367-EFE2-4375-91FD-9B520A825B52}">
      <dgm:prSet/>
      <dgm:spPr/>
      <dgm:t>
        <a:bodyPr/>
        <a:lstStyle/>
        <a:p>
          <a:endParaRPr lang="zh-CN" altLang="en-US"/>
        </a:p>
      </dgm:t>
    </dgm:pt>
    <dgm:pt modelId="{FC2D099A-35ED-41FB-816F-939C247591A8}">
      <dgm:prSet phldrT="[文本]" custT="1"/>
      <dgm:spPr/>
      <dgm:t>
        <a:bodyPr/>
        <a:lstStyle/>
        <a:p>
          <a:r>
            <a:rPr lang="en-US" altLang="en-US" sz="1200" dirty="0" err="1" smtClean="0"/>
            <a:t>onLayout</a:t>
          </a:r>
          <a:r>
            <a:rPr lang="en-US" altLang="en-US" sz="1200" dirty="0" smtClean="0"/>
            <a:t>(</a:t>
          </a:r>
          <a:r>
            <a:rPr lang="en-US" altLang="en-US" sz="1200" dirty="0" err="1" smtClean="0"/>
            <a:t>boolean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EACD8BCA-EF82-431A-A2EF-D7DC445FE5A5}" type="parTrans" cxnId="{BB2229DC-2156-4256-9A15-AD7E1B73FA78}">
      <dgm:prSet/>
      <dgm:spPr/>
      <dgm:t>
        <a:bodyPr/>
        <a:lstStyle/>
        <a:p>
          <a:endParaRPr lang="zh-CN" altLang="en-US"/>
        </a:p>
      </dgm:t>
    </dgm:pt>
    <dgm:pt modelId="{A1AC068C-372D-41C7-AD44-B9B2B36781EA}" type="sibTrans" cxnId="{BB2229DC-2156-4256-9A15-AD7E1B73FA78}">
      <dgm:prSet/>
      <dgm:spPr/>
      <dgm:t>
        <a:bodyPr/>
        <a:lstStyle/>
        <a:p>
          <a:endParaRPr lang="zh-CN" altLang="en-US"/>
        </a:p>
      </dgm:t>
    </dgm:pt>
    <dgm:pt modelId="{BD222229-EC98-4B2C-9E3A-88D635920E69}">
      <dgm:prSet phldrT="[文本]" custT="1"/>
      <dgm:spPr/>
      <dgm:t>
        <a:bodyPr/>
        <a:lstStyle/>
        <a:p>
          <a:r>
            <a:rPr lang="zh-CN" altLang="en-US" sz="1200" dirty="0" smtClean="0"/>
            <a:t>事件处理</a:t>
          </a:r>
          <a:endParaRPr lang="zh-CN" altLang="en-US" sz="1200" dirty="0"/>
        </a:p>
      </dgm:t>
    </dgm:pt>
    <dgm:pt modelId="{369D937F-2329-4CE4-BE57-5139CA3F6063}" type="parTrans" cxnId="{0EEA0AFE-D4A7-45BB-BFE9-34D3AB3117F6}">
      <dgm:prSet/>
      <dgm:spPr/>
      <dgm:t>
        <a:bodyPr/>
        <a:lstStyle/>
        <a:p>
          <a:endParaRPr lang="zh-CN" altLang="en-US"/>
        </a:p>
      </dgm:t>
    </dgm:pt>
    <dgm:pt modelId="{487B9EA9-617D-4EE0-8E19-EBEA756F0FB8}" type="sibTrans" cxnId="{0EEA0AFE-D4A7-45BB-BFE9-34D3AB3117F6}">
      <dgm:prSet/>
      <dgm:spPr/>
      <dgm:t>
        <a:bodyPr/>
        <a:lstStyle/>
        <a:p>
          <a:endParaRPr lang="zh-CN" altLang="en-US"/>
        </a:p>
      </dgm:t>
    </dgm:pt>
    <dgm:pt modelId="{0AA3E92F-72F7-48CA-A415-B12E6313D096}">
      <dgm:prSet phldrT="[文本]" custT="1"/>
      <dgm:spPr/>
      <dgm:t>
        <a:bodyPr/>
        <a:lstStyle/>
        <a:p>
          <a:r>
            <a:rPr lang="en-US" altLang="en-US" sz="1200" dirty="0" err="1" smtClean="0"/>
            <a:t>onSizeChanged</a:t>
          </a:r>
          <a:r>
            <a:rPr lang="en-US" altLang="en-US" sz="1200" dirty="0" smtClean="0"/>
            <a:t>(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F53B301F-405C-46E4-803C-AA8452AFFC40}" type="parTrans" cxnId="{7D56BE3F-EB9C-484B-A122-2BD6EC8463C9}">
      <dgm:prSet/>
      <dgm:spPr/>
      <dgm:t>
        <a:bodyPr/>
        <a:lstStyle/>
        <a:p>
          <a:endParaRPr lang="zh-CN" altLang="en-US"/>
        </a:p>
      </dgm:t>
    </dgm:pt>
    <dgm:pt modelId="{124B3808-8E05-4601-900C-8ECB5368DBAA}" type="sibTrans" cxnId="{7D56BE3F-EB9C-484B-A122-2BD6EC8463C9}">
      <dgm:prSet/>
      <dgm:spPr/>
      <dgm:t>
        <a:bodyPr/>
        <a:lstStyle/>
        <a:p>
          <a:endParaRPr lang="zh-CN" altLang="en-US"/>
        </a:p>
      </dgm:t>
    </dgm:pt>
    <dgm:pt modelId="{3F532D9C-8280-4A20-8BE9-0741EEB919DF}">
      <dgm:prSet phldrT="[文本]" custT="1"/>
      <dgm:spPr/>
      <dgm:t>
        <a:bodyPr/>
        <a:lstStyle/>
        <a:p>
          <a:r>
            <a:rPr lang="en-US" altLang="en-US" sz="1200" dirty="0" err="1" smtClean="0"/>
            <a:t>onDraw</a:t>
          </a:r>
          <a:r>
            <a:rPr lang="en-US" altLang="en-US" sz="1200" dirty="0" smtClean="0"/>
            <a:t>(</a:t>
          </a:r>
          <a:r>
            <a:rPr lang="en-US" altLang="en-US" sz="1200" dirty="0" err="1" smtClean="0"/>
            <a:t>android.graphics.Canvas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A83FD49F-CA68-4005-B858-853CA0C63191}" type="parTrans" cxnId="{D6BC56A5-2DA7-4968-8F67-6CC1BD2DAB9F}">
      <dgm:prSet/>
      <dgm:spPr/>
      <dgm:t>
        <a:bodyPr/>
        <a:lstStyle/>
        <a:p>
          <a:endParaRPr lang="zh-CN" altLang="en-US"/>
        </a:p>
      </dgm:t>
    </dgm:pt>
    <dgm:pt modelId="{E161729E-4F55-497E-87A0-945218E25248}" type="sibTrans" cxnId="{D6BC56A5-2DA7-4968-8F67-6CC1BD2DAB9F}">
      <dgm:prSet/>
      <dgm:spPr/>
      <dgm:t>
        <a:bodyPr/>
        <a:lstStyle/>
        <a:p>
          <a:endParaRPr lang="zh-CN" altLang="en-US"/>
        </a:p>
      </dgm:t>
    </dgm:pt>
    <dgm:pt modelId="{1A54AFF3-723E-400A-9154-8C51BA6EE36A}">
      <dgm:prSet phldrT="[文本]" custT="1"/>
      <dgm:spPr/>
      <dgm:t>
        <a:bodyPr/>
        <a:lstStyle/>
        <a:p>
          <a:r>
            <a:rPr lang="zh-CN" altLang="en-US" sz="1200" dirty="0" smtClean="0"/>
            <a:t>焦点处理</a:t>
          </a:r>
          <a:endParaRPr lang="zh-CN" altLang="en-US" sz="1200" dirty="0"/>
        </a:p>
      </dgm:t>
    </dgm:pt>
    <dgm:pt modelId="{0FE88137-F657-48D6-87CA-6497A6E64C5C}" type="parTrans" cxnId="{A557C50C-38FA-4407-8CCF-429846A6139E}">
      <dgm:prSet/>
      <dgm:spPr/>
      <dgm:t>
        <a:bodyPr/>
        <a:lstStyle/>
        <a:p>
          <a:endParaRPr lang="zh-CN" altLang="en-US"/>
        </a:p>
      </dgm:t>
    </dgm:pt>
    <dgm:pt modelId="{F6FD800E-4423-43FF-ACCF-314A5AE916C6}" type="sibTrans" cxnId="{A557C50C-38FA-4407-8CCF-429846A6139E}">
      <dgm:prSet/>
      <dgm:spPr/>
      <dgm:t>
        <a:bodyPr/>
        <a:lstStyle/>
        <a:p>
          <a:endParaRPr lang="zh-CN" altLang="en-US"/>
        </a:p>
      </dgm:t>
    </dgm:pt>
    <dgm:pt modelId="{FA0F9954-DB65-4F1C-8B47-FD0242B949B9}">
      <dgm:prSet phldrT="[文本]" custT="1"/>
      <dgm:spPr/>
      <dgm:t>
        <a:bodyPr/>
        <a:lstStyle/>
        <a:p>
          <a:r>
            <a:rPr lang="en-US" altLang="zh-CN" sz="1200" dirty="0" smtClean="0"/>
            <a:t>Attaching</a:t>
          </a:r>
          <a:endParaRPr lang="zh-CN" altLang="en-US" sz="1200" dirty="0"/>
        </a:p>
      </dgm:t>
    </dgm:pt>
    <dgm:pt modelId="{3B788542-2970-4AB7-AFD5-076BF3842782}" type="parTrans" cxnId="{5348E458-06B1-4A6F-A529-8EAC799B6770}">
      <dgm:prSet/>
      <dgm:spPr/>
      <dgm:t>
        <a:bodyPr/>
        <a:lstStyle/>
        <a:p>
          <a:endParaRPr lang="zh-CN" altLang="en-US"/>
        </a:p>
      </dgm:t>
    </dgm:pt>
    <dgm:pt modelId="{C61D6FD5-DC92-4B3D-A1D0-9DB946BCB7C2}" type="sibTrans" cxnId="{5348E458-06B1-4A6F-A529-8EAC799B6770}">
      <dgm:prSet/>
      <dgm:spPr/>
      <dgm:t>
        <a:bodyPr/>
        <a:lstStyle/>
        <a:p>
          <a:endParaRPr lang="zh-CN" altLang="en-US"/>
        </a:p>
      </dgm:t>
    </dgm:pt>
    <dgm:pt modelId="{4B169175-BCF5-48D9-B732-B39C09D3F7F3}">
      <dgm:prSet phldrT="[文本]" custT="1"/>
      <dgm:spPr/>
      <dgm:t>
        <a:bodyPr/>
        <a:lstStyle/>
        <a:p>
          <a:r>
            <a:rPr lang="en-US" altLang="zh-CN" sz="1200" dirty="0" smtClean="0"/>
            <a:t>Drawing</a:t>
          </a:r>
          <a:endParaRPr lang="zh-CN" altLang="en-US" sz="1200" dirty="0"/>
        </a:p>
      </dgm:t>
    </dgm:pt>
    <dgm:pt modelId="{5B7DF9A2-4E95-498D-90BB-B3CED75799FC}" type="parTrans" cxnId="{C03817AA-28AB-46DA-A551-6EE19F2BDEF0}">
      <dgm:prSet/>
      <dgm:spPr/>
      <dgm:t>
        <a:bodyPr/>
        <a:lstStyle/>
        <a:p>
          <a:endParaRPr lang="zh-CN" altLang="en-US"/>
        </a:p>
      </dgm:t>
    </dgm:pt>
    <dgm:pt modelId="{A55BECF1-6DA2-485E-90B1-895DAE136312}" type="sibTrans" cxnId="{C03817AA-28AB-46DA-A551-6EE19F2BDEF0}">
      <dgm:prSet/>
      <dgm:spPr/>
      <dgm:t>
        <a:bodyPr/>
        <a:lstStyle/>
        <a:p>
          <a:endParaRPr lang="zh-CN" altLang="en-US"/>
        </a:p>
      </dgm:t>
    </dgm:pt>
    <dgm:pt modelId="{A11A11C0-C968-4E8B-AB1A-209EBF1514C5}">
      <dgm:prSet phldrT="[文本]" custT="1"/>
      <dgm:spPr/>
      <dgm:t>
        <a:bodyPr/>
        <a:lstStyle/>
        <a:p>
          <a:r>
            <a:rPr lang="en-US" altLang="en-US" sz="1200" dirty="0" err="1" smtClean="0"/>
            <a:t>dispatchTouchEvent</a:t>
          </a:r>
          <a:r>
            <a:rPr lang="en-US" altLang="en-US" sz="1200" dirty="0" smtClean="0"/>
            <a:t>(</a:t>
          </a:r>
          <a:r>
            <a:rPr lang="en-US" altLang="en-US" sz="1200" dirty="0" err="1" smtClean="0"/>
            <a:t>MotionEvent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230B9F5A-F555-4313-AAA5-CDB4A94E9D89}" type="sibTrans" cxnId="{3C753465-1FF7-41A5-AA1E-DC8F796477BF}">
      <dgm:prSet/>
      <dgm:spPr/>
      <dgm:t>
        <a:bodyPr/>
        <a:lstStyle/>
        <a:p>
          <a:endParaRPr lang="zh-CN" altLang="en-US"/>
        </a:p>
      </dgm:t>
    </dgm:pt>
    <dgm:pt modelId="{A0A50C2C-7DF2-4085-918F-2A5E3E361D46}" type="parTrans" cxnId="{3C753465-1FF7-41A5-AA1E-DC8F796477BF}">
      <dgm:prSet/>
      <dgm:spPr/>
      <dgm:t>
        <a:bodyPr/>
        <a:lstStyle/>
        <a:p>
          <a:endParaRPr lang="zh-CN" altLang="en-US"/>
        </a:p>
      </dgm:t>
    </dgm:pt>
    <dgm:pt modelId="{02375FAA-5F40-434A-BCA1-219AA5873BF6}">
      <dgm:prSet phldrT="[文本]" custT="1"/>
      <dgm:spPr/>
      <dgm:t>
        <a:bodyPr/>
        <a:lstStyle/>
        <a:p>
          <a:r>
            <a:rPr lang="en-US" altLang="en-US" sz="1200" dirty="0" err="1" smtClean="0"/>
            <a:t>onInterceptTouchEvent</a:t>
          </a:r>
          <a:r>
            <a:rPr lang="en-US" altLang="en-US" sz="1200" dirty="0" smtClean="0"/>
            <a:t>(</a:t>
          </a:r>
          <a:r>
            <a:rPr lang="en-US" altLang="en-US" sz="1200" dirty="0" err="1" smtClean="0"/>
            <a:t>MotionEvent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E8B7DA50-A507-4EBA-9856-B119444B767A}" type="parTrans" cxnId="{4949F3D4-D2D4-42E5-836E-E082E05BC7A1}">
      <dgm:prSet/>
      <dgm:spPr/>
      <dgm:t>
        <a:bodyPr/>
        <a:lstStyle/>
        <a:p>
          <a:endParaRPr lang="zh-CN" altLang="en-US"/>
        </a:p>
      </dgm:t>
    </dgm:pt>
    <dgm:pt modelId="{DC5890B2-E0B7-4CE4-B897-4603FB1C3ED7}" type="sibTrans" cxnId="{4949F3D4-D2D4-42E5-836E-E082E05BC7A1}">
      <dgm:prSet/>
      <dgm:spPr/>
      <dgm:t>
        <a:bodyPr/>
        <a:lstStyle/>
        <a:p>
          <a:endParaRPr lang="zh-CN" altLang="en-US"/>
        </a:p>
      </dgm:t>
    </dgm:pt>
    <dgm:pt modelId="{9C3BAC47-0CCA-4C6E-B93F-CACEA86F278C}">
      <dgm:prSet phldrT="[文本]" custT="1"/>
      <dgm:spPr/>
      <dgm:t>
        <a:bodyPr/>
        <a:lstStyle/>
        <a:p>
          <a:r>
            <a:rPr lang="en-US" altLang="en-US" sz="1200" dirty="0" err="1" smtClean="0"/>
            <a:t>onTrackballEvent</a:t>
          </a:r>
          <a:r>
            <a:rPr lang="en-US" altLang="en-US" sz="1200" dirty="0" smtClean="0"/>
            <a:t>(</a:t>
          </a:r>
          <a:r>
            <a:rPr lang="en-US" altLang="en-US" sz="1200" dirty="0" err="1" smtClean="0"/>
            <a:t>MotionEvent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D9D562EE-7FE1-4992-8CBB-2EA08D8EFFC1}" type="parTrans" cxnId="{B9240165-C095-4EFE-B5CA-8E5CD79ECEA4}">
      <dgm:prSet/>
      <dgm:spPr/>
      <dgm:t>
        <a:bodyPr/>
        <a:lstStyle/>
        <a:p>
          <a:endParaRPr lang="zh-CN" altLang="en-US"/>
        </a:p>
      </dgm:t>
    </dgm:pt>
    <dgm:pt modelId="{4DDD8B9D-0EB0-4E8A-80DB-5F391AB6DFAB}" type="sibTrans" cxnId="{B9240165-C095-4EFE-B5CA-8E5CD79ECEA4}">
      <dgm:prSet/>
      <dgm:spPr/>
      <dgm:t>
        <a:bodyPr/>
        <a:lstStyle/>
        <a:p>
          <a:endParaRPr lang="zh-CN" altLang="en-US"/>
        </a:p>
      </dgm:t>
    </dgm:pt>
    <dgm:pt modelId="{ADD53B2A-DB14-47AF-A17E-B9F09274400B}">
      <dgm:prSet phldrT="[文本]" custT="1"/>
      <dgm:spPr/>
      <dgm:t>
        <a:bodyPr/>
        <a:lstStyle/>
        <a:p>
          <a:r>
            <a:rPr lang="en-US" altLang="en-US" sz="1200" dirty="0" err="1" smtClean="0"/>
            <a:t>onTouchEvent</a:t>
          </a:r>
          <a:r>
            <a:rPr lang="en-US" altLang="en-US" sz="1200" dirty="0" smtClean="0"/>
            <a:t>(</a:t>
          </a:r>
          <a:r>
            <a:rPr lang="en-US" altLang="en-US" sz="1200" dirty="0" err="1" smtClean="0"/>
            <a:t>MotionEvent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E1F45358-5AB5-4CA0-A314-B560330B86CE}" type="parTrans" cxnId="{D44F7AEE-34E1-40CC-9D74-703868BF7B31}">
      <dgm:prSet/>
      <dgm:spPr/>
      <dgm:t>
        <a:bodyPr/>
        <a:lstStyle/>
        <a:p>
          <a:endParaRPr lang="zh-CN" altLang="en-US"/>
        </a:p>
      </dgm:t>
    </dgm:pt>
    <dgm:pt modelId="{A16F44C0-ADBB-420F-B705-CC4A90CC99B7}" type="sibTrans" cxnId="{D44F7AEE-34E1-40CC-9D74-703868BF7B31}">
      <dgm:prSet/>
      <dgm:spPr/>
      <dgm:t>
        <a:bodyPr/>
        <a:lstStyle/>
        <a:p>
          <a:endParaRPr lang="zh-CN" altLang="en-US"/>
        </a:p>
      </dgm:t>
    </dgm:pt>
    <dgm:pt modelId="{4CA44E42-692B-49BE-8D78-E54CC4CA299E}">
      <dgm:prSet phldrT="[文本]" custT="1"/>
      <dgm:spPr/>
      <dgm:t>
        <a:bodyPr/>
        <a:lstStyle/>
        <a:p>
          <a:r>
            <a:rPr lang="en-US" altLang="en-US" sz="1200" dirty="0" err="1" smtClean="0"/>
            <a:t>onFocusChanged</a:t>
          </a:r>
          <a:r>
            <a:rPr lang="en-US" altLang="en-US" sz="1200" dirty="0" smtClean="0"/>
            <a:t>(</a:t>
          </a:r>
          <a:r>
            <a:rPr lang="en-US" altLang="en-US" sz="1200" dirty="0" err="1" smtClean="0"/>
            <a:t>boolean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android.graphics.Rect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1E75D395-7D1C-4900-AF57-96CB88D1EEA4}" type="parTrans" cxnId="{89755B7B-CAE0-4C45-9F04-81D9A396F98E}">
      <dgm:prSet/>
      <dgm:spPr/>
      <dgm:t>
        <a:bodyPr/>
        <a:lstStyle/>
        <a:p>
          <a:endParaRPr lang="zh-CN" altLang="en-US"/>
        </a:p>
      </dgm:t>
    </dgm:pt>
    <dgm:pt modelId="{9D11F64E-7CA4-4D81-94D5-BD105882F28D}" type="sibTrans" cxnId="{89755B7B-CAE0-4C45-9F04-81D9A396F98E}">
      <dgm:prSet/>
      <dgm:spPr/>
      <dgm:t>
        <a:bodyPr/>
        <a:lstStyle/>
        <a:p>
          <a:endParaRPr lang="zh-CN" altLang="en-US"/>
        </a:p>
      </dgm:t>
    </dgm:pt>
    <dgm:pt modelId="{C74E42BB-3111-4272-BC33-E353FB8EE557}">
      <dgm:prSet phldrT="[文本]" custT="1"/>
      <dgm:spPr/>
      <dgm:t>
        <a:bodyPr/>
        <a:lstStyle/>
        <a:p>
          <a:r>
            <a:rPr lang="en-US" altLang="en-US" sz="1200" dirty="0" err="1" smtClean="0"/>
            <a:t>onWindowFocusChanged</a:t>
          </a:r>
          <a:r>
            <a:rPr lang="en-US" altLang="en-US" sz="1200" dirty="0" smtClean="0"/>
            <a:t>(</a:t>
          </a:r>
          <a:r>
            <a:rPr lang="en-US" altLang="en-US" sz="1200" dirty="0" err="1" smtClean="0"/>
            <a:t>boolean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87FB25F2-9667-420B-8174-4C9286E93ED5}" type="parTrans" cxnId="{B7C9CCF0-D7D8-4C76-905E-EC216592993B}">
      <dgm:prSet/>
      <dgm:spPr/>
      <dgm:t>
        <a:bodyPr/>
        <a:lstStyle/>
        <a:p>
          <a:endParaRPr lang="zh-CN" altLang="en-US"/>
        </a:p>
      </dgm:t>
    </dgm:pt>
    <dgm:pt modelId="{94414D40-034C-450B-9895-C03D7C56D2BD}" type="sibTrans" cxnId="{B7C9CCF0-D7D8-4C76-905E-EC216592993B}">
      <dgm:prSet/>
      <dgm:spPr/>
      <dgm:t>
        <a:bodyPr/>
        <a:lstStyle/>
        <a:p>
          <a:endParaRPr lang="zh-CN" altLang="en-US"/>
        </a:p>
      </dgm:t>
    </dgm:pt>
    <dgm:pt modelId="{366D0412-4E11-4E0D-A164-A81F31A6D773}">
      <dgm:prSet phldrT="[文本]" custT="1"/>
      <dgm:spPr/>
      <dgm:t>
        <a:bodyPr/>
        <a:lstStyle/>
        <a:p>
          <a:r>
            <a:rPr lang="en-US" altLang="en-US" sz="1200" dirty="0" err="1" smtClean="0"/>
            <a:t>onAttachedToWindow</a:t>
          </a:r>
          <a:r>
            <a:rPr lang="en-US" altLang="en-US" sz="1200" dirty="0" smtClean="0"/>
            <a:t>()</a:t>
          </a:r>
          <a:endParaRPr lang="zh-CN" altLang="en-US" sz="1200" dirty="0"/>
        </a:p>
      </dgm:t>
    </dgm:pt>
    <dgm:pt modelId="{E8532721-5A27-4CBC-990B-AC847DC960B9}" type="parTrans" cxnId="{3F8C101A-A69D-4460-8E95-08A060897AFD}">
      <dgm:prSet/>
      <dgm:spPr/>
      <dgm:t>
        <a:bodyPr/>
        <a:lstStyle/>
        <a:p>
          <a:endParaRPr lang="zh-CN" altLang="en-US"/>
        </a:p>
      </dgm:t>
    </dgm:pt>
    <dgm:pt modelId="{C873647F-4C6A-4378-9432-D22DB84B90F5}" type="sibTrans" cxnId="{3F8C101A-A69D-4460-8E95-08A060897AFD}">
      <dgm:prSet/>
      <dgm:spPr/>
      <dgm:t>
        <a:bodyPr/>
        <a:lstStyle/>
        <a:p>
          <a:endParaRPr lang="zh-CN" altLang="en-US"/>
        </a:p>
      </dgm:t>
    </dgm:pt>
    <dgm:pt modelId="{1E64F546-F9EF-42A5-A91A-33120EB6B007}">
      <dgm:prSet phldrT="[文本]" custT="1"/>
      <dgm:spPr/>
      <dgm:t>
        <a:bodyPr/>
        <a:lstStyle/>
        <a:p>
          <a:r>
            <a:rPr lang="en-US" altLang="en-US" sz="1200" dirty="0" err="1" smtClean="0"/>
            <a:t>onDetachedFromWindow</a:t>
          </a:r>
          <a:r>
            <a:rPr lang="en-US" altLang="en-US" sz="1200" dirty="0" smtClean="0"/>
            <a:t>()</a:t>
          </a:r>
          <a:endParaRPr lang="zh-CN" altLang="en-US" sz="1200" dirty="0"/>
        </a:p>
      </dgm:t>
    </dgm:pt>
    <dgm:pt modelId="{1C4C78B0-DD2F-4C07-BDEE-86154D282038}" type="parTrans" cxnId="{90CD7950-00BA-4171-8DBD-2141A860F6BF}">
      <dgm:prSet/>
      <dgm:spPr/>
      <dgm:t>
        <a:bodyPr/>
        <a:lstStyle/>
        <a:p>
          <a:endParaRPr lang="zh-CN" altLang="en-US"/>
        </a:p>
      </dgm:t>
    </dgm:pt>
    <dgm:pt modelId="{2C9903A1-D89C-458F-A677-12CE3D29C52A}" type="sibTrans" cxnId="{90CD7950-00BA-4171-8DBD-2141A860F6BF}">
      <dgm:prSet/>
      <dgm:spPr/>
      <dgm:t>
        <a:bodyPr/>
        <a:lstStyle/>
        <a:p>
          <a:endParaRPr lang="zh-CN" altLang="en-US"/>
        </a:p>
      </dgm:t>
    </dgm:pt>
    <dgm:pt modelId="{00A8190A-845E-4C6B-B68A-99932E088686}">
      <dgm:prSet phldrT="[文本]" custT="1"/>
      <dgm:spPr/>
      <dgm:t>
        <a:bodyPr/>
        <a:lstStyle/>
        <a:p>
          <a:r>
            <a:rPr lang="zh-CN" altLang="en-US" sz="1200" dirty="0" smtClean="0"/>
            <a:t>测量</a:t>
          </a:r>
          <a:r>
            <a:rPr lang="en-US" altLang="zh-CN" sz="1200" dirty="0" smtClean="0"/>
            <a:t>View</a:t>
          </a:r>
          <a:r>
            <a:rPr lang="zh-CN" altLang="en-US" sz="1200" dirty="0" smtClean="0"/>
            <a:t>的尺寸大小</a:t>
          </a:r>
          <a:endParaRPr lang="zh-CN" altLang="en-US" sz="1200" dirty="0"/>
        </a:p>
      </dgm:t>
    </dgm:pt>
    <dgm:pt modelId="{08D8B892-7CF8-4D85-AE55-DD381F032065}" type="parTrans" cxnId="{A771305B-D7B4-4262-9A35-BEF6AC19E488}">
      <dgm:prSet/>
      <dgm:spPr/>
      <dgm:t>
        <a:bodyPr/>
        <a:lstStyle/>
        <a:p>
          <a:endParaRPr lang="zh-CN" altLang="en-US"/>
        </a:p>
      </dgm:t>
    </dgm:pt>
    <dgm:pt modelId="{CB594749-7E47-4F88-83FA-406949C8D395}" type="sibTrans" cxnId="{A771305B-D7B4-4262-9A35-BEF6AC19E488}">
      <dgm:prSet/>
      <dgm:spPr/>
      <dgm:t>
        <a:bodyPr/>
        <a:lstStyle/>
        <a:p>
          <a:endParaRPr lang="zh-CN" altLang="en-US"/>
        </a:p>
      </dgm:t>
    </dgm:pt>
    <dgm:pt modelId="{5DF61E5E-41CF-4A15-822F-818DF8F382A1}">
      <dgm:prSet phldrT="[文本]" custT="1"/>
      <dgm:spPr/>
      <dgm:t>
        <a:bodyPr/>
        <a:lstStyle/>
        <a:p>
          <a:r>
            <a:rPr lang="en-US" altLang="zh-CN" sz="1200" dirty="0" smtClean="0"/>
            <a:t>View</a:t>
          </a:r>
          <a:r>
            <a:rPr lang="zh-CN" altLang="en-US" sz="1200" dirty="0" smtClean="0"/>
            <a:t>放置的位置</a:t>
          </a:r>
          <a:endParaRPr lang="zh-CN" altLang="en-US" sz="1200" dirty="0"/>
        </a:p>
      </dgm:t>
    </dgm:pt>
    <dgm:pt modelId="{2BBE2345-DC10-416A-8A74-66DF70438531}" type="parTrans" cxnId="{A2563D0E-76E8-4717-AE27-F6D90117829D}">
      <dgm:prSet/>
      <dgm:spPr/>
      <dgm:t>
        <a:bodyPr/>
        <a:lstStyle/>
        <a:p>
          <a:endParaRPr lang="zh-CN" altLang="en-US"/>
        </a:p>
      </dgm:t>
    </dgm:pt>
    <dgm:pt modelId="{4B383638-AAC5-43F0-89E6-FA840B6ECBA7}" type="sibTrans" cxnId="{A2563D0E-76E8-4717-AE27-F6D90117829D}">
      <dgm:prSet/>
      <dgm:spPr/>
      <dgm:t>
        <a:bodyPr/>
        <a:lstStyle/>
        <a:p>
          <a:endParaRPr lang="zh-CN" altLang="en-US"/>
        </a:p>
      </dgm:t>
    </dgm:pt>
    <dgm:pt modelId="{41E2CE96-B758-46CF-8810-1D849EAD131F}">
      <dgm:prSet phldrT="[文本]" custT="1"/>
      <dgm:spPr/>
      <dgm:t>
        <a:bodyPr/>
        <a:lstStyle/>
        <a:p>
          <a:r>
            <a:rPr lang="en-US" altLang="zh-CN" sz="1200" dirty="0" smtClean="0"/>
            <a:t>View</a:t>
          </a:r>
          <a:r>
            <a:rPr lang="zh-CN" altLang="en-US" sz="1200" dirty="0" smtClean="0"/>
            <a:t>大小发生变化</a:t>
          </a:r>
          <a:endParaRPr lang="zh-CN" altLang="en-US" sz="1200" dirty="0"/>
        </a:p>
      </dgm:t>
    </dgm:pt>
    <dgm:pt modelId="{B774D217-F3BC-45E3-BCED-7CB6A63AC004}" type="parTrans" cxnId="{B6C41AC1-44F0-4657-A36B-FFD03F02E21D}">
      <dgm:prSet/>
      <dgm:spPr/>
      <dgm:t>
        <a:bodyPr/>
        <a:lstStyle/>
        <a:p>
          <a:endParaRPr lang="zh-CN" altLang="en-US"/>
        </a:p>
      </dgm:t>
    </dgm:pt>
    <dgm:pt modelId="{90266323-43F9-4468-BB2B-5A3039C92E11}" type="sibTrans" cxnId="{B6C41AC1-44F0-4657-A36B-FFD03F02E21D}">
      <dgm:prSet/>
      <dgm:spPr/>
      <dgm:t>
        <a:bodyPr/>
        <a:lstStyle/>
        <a:p>
          <a:endParaRPr lang="zh-CN" altLang="en-US"/>
        </a:p>
      </dgm:t>
    </dgm:pt>
    <dgm:pt modelId="{97A82102-0F1F-45A4-AA43-76AA14B58E7B}">
      <dgm:prSet phldrT="[文本]" custT="1"/>
      <dgm:spPr/>
      <dgm:t>
        <a:bodyPr/>
        <a:lstStyle/>
        <a:p>
          <a:r>
            <a:rPr lang="zh-CN" altLang="en-US" sz="1200" dirty="0" smtClean="0"/>
            <a:t>其它</a:t>
          </a:r>
          <a:endParaRPr lang="zh-CN" altLang="en-US" sz="1200" dirty="0"/>
        </a:p>
      </dgm:t>
    </dgm:pt>
    <dgm:pt modelId="{98CD6D53-33BF-4D7B-9A5C-52F0D0250CFD}" type="parTrans" cxnId="{8B7ABAEB-3FB8-44BB-9FC7-57D7F12C53E5}">
      <dgm:prSet/>
      <dgm:spPr/>
      <dgm:t>
        <a:bodyPr/>
        <a:lstStyle/>
        <a:p>
          <a:endParaRPr lang="zh-CN" altLang="en-US"/>
        </a:p>
      </dgm:t>
    </dgm:pt>
    <dgm:pt modelId="{303DC9CA-9CED-476B-9B01-1C9460D841F7}" type="sibTrans" cxnId="{8B7ABAEB-3FB8-44BB-9FC7-57D7F12C53E5}">
      <dgm:prSet/>
      <dgm:spPr/>
      <dgm:t>
        <a:bodyPr/>
        <a:lstStyle/>
        <a:p>
          <a:endParaRPr lang="zh-CN" altLang="en-US"/>
        </a:p>
      </dgm:t>
    </dgm:pt>
    <dgm:pt modelId="{186D7961-9C91-43B5-9035-90BA678F9DCC}">
      <dgm:prSet phldrT="[文本]" custT="1"/>
      <dgm:spPr/>
      <dgm:t>
        <a:bodyPr/>
        <a:lstStyle/>
        <a:p>
          <a:r>
            <a:rPr lang="en-US" altLang="en-US" sz="1200" dirty="0" err="1" smtClean="0"/>
            <a:t>onFinishInflate</a:t>
          </a:r>
          <a:r>
            <a:rPr lang="en-US" altLang="en-US" sz="1200" dirty="0" smtClean="0"/>
            <a:t>()</a:t>
          </a:r>
          <a:endParaRPr lang="zh-CN" altLang="en-US" sz="1200" dirty="0"/>
        </a:p>
      </dgm:t>
    </dgm:pt>
    <dgm:pt modelId="{A94D0993-87D8-4E76-853C-9AAF7E55DAC3}" type="parTrans" cxnId="{6AC637CD-9E18-444C-B53B-E67840E4DD69}">
      <dgm:prSet/>
      <dgm:spPr/>
      <dgm:t>
        <a:bodyPr/>
        <a:lstStyle/>
        <a:p>
          <a:endParaRPr lang="zh-CN" altLang="en-US"/>
        </a:p>
      </dgm:t>
    </dgm:pt>
    <dgm:pt modelId="{19905515-2A23-417B-97CA-348B2078910C}" type="sibTrans" cxnId="{6AC637CD-9E18-444C-B53B-E67840E4DD69}">
      <dgm:prSet/>
      <dgm:spPr/>
      <dgm:t>
        <a:bodyPr/>
        <a:lstStyle/>
        <a:p>
          <a:endParaRPr lang="zh-CN" altLang="en-US"/>
        </a:p>
      </dgm:t>
    </dgm:pt>
    <dgm:pt modelId="{13E0689F-1615-4DA2-9AED-E6D6074B5997}">
      <dgm:prSet phldrT="[文本]" custT="1"/>
      <dgm:spPr/>
      <dgm:t>
        <a:bodyPr/>
        <a:lstStyle/>
        <a:p>
          <a:r>
            <a:rPr lang="en-US" altLang="zh-CN" sz="1200" dirty="0" err="1" smtClean="0"/>
            <a:t>findViewById</a:t>
          </a:r>
          <a:r>
            <a:rPr lang="en-US" altLang="zh-CN" sz="1200" dirty="0" smtClean="0"/>
            <a:t>(</a:t>
          </a:r>
          <a:r>
            <a:rPr lang="en-US" altLang="zh-CN" sz="1200" dirty="0" err="1" smtClean="0"/>
            <a:t>int</a:t>
          </a:r>
          <a:r>
            <a:rPr lang="en-US" altLang="zh-CN" sz="1200" dirty="0" smtClean="0"/>
            <a:t>)</a:t>
          </a:r>
          <a:endParaRPr lang="zh-CN" altLang="en-US" sz="1200" dirty="0"/>
        </a:p>
      </dgm:t>
    </dgm:pt>
    <dgm:pt modelId="{8C2C9EF4-581B-4416-B1AA-C7AE5BD0DE1F}" type="parTrans" cxnId="{C0A31E66-6A96-4CA4-A596-C8163D2B8BE9}">
      <dgm:prSet/>
      <dgm:spPr/>
      <dgm:t>
        <a:bodyPr/>
        <a:lstStyle/>
        <a:p>
          <a:endParaRPr lang="zh-CN" altLang="en-US"/>
        </a:p>
      </dgm:t>
    </dgm:pt>
    <dgm:pt modelId="{3AD5D4DB-B597-497F-89FD-503E9BB38839}" type="sibTrans" cxnId="{C0A31E66-6A96-4CA4-A596-C8163D2B8BE9}">
      <dgm:prSet/>
      <dgm:spPr/>
      <dgm:t>
        <a:bodyPr/>
        <a:lstStyle/>
        <a:p>
          <a:endParaRPr lang="zh-CN" altLang="en-US"/>
        </a:p>
      </dgm:t>
    </dgm:pt>
    <dgm:pt modelId="{8CF7B9C2-1E56-4DD5-93C9-1A8DF5D518C9}">
      <dgm:prSet phldrT="[文本]" custT="1"/>
      <dgm:spPr/>
      <dgm:t>
        <a:bodyPr/>
        <a:lstStyle/>
        <a:p>
          <a:r>
            <a:rPr lang="zh-CN" altLang="en-US" sz="1200" dirty="0" smtClean="0"/>
            <a:t>所有子</a:t>
          </a:r>
          <a:r>
            <a:rPr lang="en-US" altLang="zh-CN" sz="1200" dirty="0" smtClean="0"/>
            <a:t>View</a:t>
          </a:r>
          <a:r>
            <a:rPr lang="zh-CN" altLang="en-US" sz="1200" dirty="0" smtClean="0"/>
            <a:t>全部</a:t>
          </a:r>
          <a:r>
            <a:rPr lang="en-US" altLang="zh-CN" sz="1200" dirty="0" smtClean="0"/>
            <a:t>inflate</a:t>
          </a:r>
          <a:r>
            <a:rPr lang="zh-CN" altLang="en-US" sz="1200" dirty="0" smtClean="0"/>
            <a:t>完成执行</a:t>
          </a:r>
          <a:endParaRPr lang="zh-CN" altLang="en-US" sz="1200" dirty="0"/>
        </a:p>
      </dgm:t>
    </dgm:pt>
    <dgm:pt modelId="{7BEC3678-CB22-47CA-9AA3-AA8D8377506D}" type="parTrans" cxnId="{9851ED9F-C306-4433-85C6-547532C21EE0}">
      <dgm:prSet/>
      <dgm:spPr/>
      <dgm:t>
        <a:bodyPr/>
        <a:lstStyle/>
        <a:p>
          <a:endParaRPr lang="zh-CN" altLang="en-US"/>
        </a:p>
      </dgm:t>
    </dgm:pt>
    <dgm:pt modelId="{154BC0AD-3F0B-40A7-B70E-C3A204E10259}" type="sibTrans" cxnId="{9851ED9F-C306-4433-85C6-547532C21EE0}">
      <dgm:prSet/>
      <dgm:spPr/>
      <dgm:t>
        <a:bodyPr/>
        <a:lstStyle/>
        <a:p>
          <a:endParaRPr lang="zh-CN" altLang="en-US"/>
        </a:p>
      </dgm:t>
    </dgm:pt>
    <dgm:pt modelId="{E268FC92-12F6-43D2-B394-B0B4653A3E53}">
      <dgm:prSet phldrT="[文本]" custT="1"/>
      <dgm:spPr/>
      <dgm:t>
        <a:bodyPr/>
        <a:lstStyle/>
        <a:p>
          <a:r>
            <a:rPr lang="zh-CN" altLang="en-US" sz="1200" dirty="0" smtClean="0"/>
            <a:t>使用</a:t>
          </a:r>
          <a:r>
            <a:rPr lang="en-US" altLang="zh-CN" sz="1200" dirty="0" smtClean="0"/>
            <a:t>ID</a:t>
          </a:r>
          <a:r>
            <a:rPr lang="zh-CN" altLang="en-US" sz="1200" dirty="0" smtClean="0"/>
            <a:t>查找当前</a:t>
          </a:r>
          <a:r>
            <a:rPr lang="en-US" altLang="zh-CN" sz="1200" dirty="0" smtClean="0"/>
            <a:t>View</a:t>
          </a:r>
          <a:r>
            <a:rPr lang="zh-CN" altLang="en-US" sz="1200" dirty="0" smtClean="0"/>
            <a:t>或子</a:t>
          </a:r>
          <a:r>
            <a:rPr lang="en-US" altLang="zh-CN" sz="1200" dirty="0" smtClean="0"/>
            <a:t>View</a:t>
          </a:r>
          <a:r>
            <a:rPr lang="zh-CN" altLang="en-US" sz="1200" dirty="0" smtClean="0"/>
            <a:t>，没有查找到返回</a:t>
          </a:r>
          <a:r>
            <a:rPr lang="en-US" altLang="zh-CN" sz="1200" dirty="0" smtClean="0"/>
            <a:t>null</a:t>
          </a:r>
          <a:endParaRPr lang="zh-CN" altLang="en-US" sz="1200" dirty="0"/>
        </a:p>
      </dgm:t>
    </dgm:pt>
    <dgm:pt modelId="{002A1F3A-26B2-4480-A30A-8D70E683C7B8}" type="parTrans" cxnId="{8AE04D29-D13C-4001-B6A3-623C73245392}">
      <dgm:prSet/>
      <dgm:spPr/>
      <dgm:t>
        <a:bodyPr/>
        <a:lstStyle/>
        <a:p>
          <a:endParaRPr lang="zh-CN" altLang="en-US"/>
        </a:p>
      </dgm:t>
    </dgm:pt>
    <dgm:pt modelId="{A9854634-37EE-48B6-AFCE-2CEBBB696FCE}" type="sibTrans" cxnId="{8AE04D29-D13C-4001-B6A3-623C73245392}">
      <dgm:prSet/>
      <dgm:spPr/>
      <dgm:t>
        <a:bodyPr/>
        <a:lstStyle/>
        <a:p>
          <a:endParaRPr lang="zh-CN" altLang="en-US"/>
        </a:p>
      </dgm:t>
    </dgm:pt>
    <dgm:pt modelId="{96AB04AB-AF32-4BFF-8CF2-9866A3FDF89B}">
      <dgm:prSet phldrT="[文本]" custT="1"/>
      <dgm:spPr/>
      <dgm:t>
        <a:bodyPr/>
        <a:lstStyle/>
        <a:p>
          <a:r>
            <a:rPr lang="zh-CN" altLang="en-US" sz="1200" dirty="0" smtClean="0"/>
            <a:t>自定义绘制图形</a:t>
          </a:r>
          <a:r>
            <a:rPr lang="en-US" altLang="zh-CN" sz="1200" dirty="0" smtClean="0"/>
            <a:t>—</a:t>
          </a:r>
          <a:r>
            <a:rPr lang="zh-CN" altLang="en-US" sz="1200" dirty="0" smtClean="0"/>
            <a:t>文字、形状、图片</a:t>
          </a:r>
          <a:endParaRPr lang="zh-CN" altLang="en-US" sz="1200" dirty="0"/>
        </a:p>
      </dgm:t>
    </dgm:pt>
    <dgm:pt modelId="{0163D115-29D0-495D-8580-09186290100F}" type="parTrans" cxnId="{71D763D7-E207-4907-81EA-19E18FF0DC62}">
      <dgm:prSet/>
      <dgm:spPr/>
      <dgm:t>
        <a:bodyPr/>
        <a:lstStyle/>
        <a:p>
          <a:endParaRPr lang="zh-CN" altLang="en-US"/>
        </a:p>
      </dgm:t>
    </dgm:pt>
    <dgm:pt modelId="{4697E565-E26E-48C0-910A-050DBBCF2642}" type="sibTrans" cxnId="{71D763D7-E207-4907-81EA-19E18FF0DC62}">
      <dgm:prSet/>
      <dgm:spPr/>
      <dgm:t>
        <a:bodyPr/>
        <a:lstStyle/>
        <a:p>
          <a:endParaRPr lang="zh-CN" altLang="en-US"/>
        </a:p>
      </dgm:t>
    </dgm:pt>
    <dgm:pt modelId="{2E8BEEB3-F586-40B1-B350-3E09FF8442E5}">
      <dgm:prSet phldrT="[文本]" custT="1"/>
      <dgm:spPr/>
      <dgm:t>
        <a:bodyPr/>
        <a:lstStyle/>
        <a:p>
          <a:r>
            <a:rPr lang="zh-CN" altLang="en-US" sz="1200" dirty="0" smtClean="0"/>
            <a:t>当</a:t>
          </a:r>
          <a:r>
            <a:rPr lang="en-US" altLang="zh-CN" sz="1200" dirty="0" smtClean="0"/>
            <a:t>View</a:t>
          </a:r>
          <a:r>
            <a:rPr lang="zh-CN" altLang="en-US" sz="1200" dirty="0" smtClean="0"/>
            <a:t>添加到窗口时被调用</a:t>
          </a:r>
          <a:endParaRPr lang="zh-CN" altLang="en-US" sz="1200" dirty="0"/>
        </a:p>
      </dgm:t>
    </dgm:pt>
    <dgm:pt modelId="{AA111993-1404-4F78-87E0-725AA7B64F34}" type="parTrans" cxnId="{98DC9388-B0C1-4E0A-B06E-5CE8DC64B845}">
      <dgm:prSet/>
      <dgm:spPr/>
      <dgm:t>
        <a:bodyPr/>
        <a:lstStyle/>
        <a:p>
          <a:endParaRPr lang="zh-CN" altLang="en-US"/>
        </a:p>
      </dgm:t>
    </dgm:pt>
    <dgm:pt modelId="{96608538-275E-46C4-A032-CC15F7A145BD}" type="sibTrans" cxnId="{98DC9388-B0C1-4E0A-B06E-5CE8DC64B845}">
      <dgm:prSet/>
      <dgm:spPr/>
      <dgm:t>
        <a:bodyPr/>
        <a:lstStyle/>
        <a:p>
          <a:endParaRPr lang="zh-CN" altLang="en-US"/>
        </a:p>
      </dgm:t>
    </dgm:pt>
    <dgm:pt modelId="{F9C0FF88-75F8-4372-ADE1-096D3115BFED}">
      <dgm:prSet phldrT="[文本]" custT="1"/>
      <dgm:spPr/>
      <dgm:t>
        <a:bodyPr/>
        <a:lstStyle/>
        <a:p>
          <a:r>
            <a:rPr lang="zh-CN" altLang="en-US" sz="1200" dirty="0" smtClean="0"/>
            <a:t>当</a:t>
          </a:r>
          <a:r>
            <a:rPr lang="en-US" altLang="zh-CN" sz="1200" dirty="0" smtClean="0"/>
            <a:t>View</a:t>
          </a:r>
          <a:r>
            <a:rPr lang="zh-CN" altLang="en-US" sz="1200" dirty="0" smtClean="0"/>
            <a:t>被窗口移除时被调用</a:t>
          </a:r>
          <a:endParaRPr lang="zh-CN" altLang="en-US" sz="1200" dirty="0"/>
        </a:p>
      </dgm:t>
    </dgm:pt>
    <dgm:pt modelId="{0A195C2D-00F0-4E80-B009-B7AFEB734D10}" type="parTrans" cxnId="{DADE761E-CBCD-488D-BF67-4A88BF3CDFE5}">
      <dgm:prSet/>
      <dgm:spPr/>
      <dgm:t>
        <a:bodyPr/>
        <a:lstStyle/>
        <a:p>
          <a:endParaRPr lang="zh-CN" altLang="en-US"/>
        </a:p>
      </dgm:t>
    </dgm:pt>
    <dgm:pt modelId="{30F91D16-3EA0-4A8D-A003-6E32259E072C}" type="sibTrans" cxnId="{DADE761E-CBCD-488D-BF67-4A88BF3CDFE5}">
      <dgm:prSet/>
      <dgm:spPr/>
      <dgm:t>
        <a:bodyPr/>
        <a:lstStyle/>
        <a:p>
          <a:endParaRPr lang="zh-CN" altLang="en-US"/>
        </a:p>
      </dgm:t>
    </dgm:pt>
    <dgm:pt modelId="{3C961FFA-F5E7-4E88-A94A-A5822D7489C4}" type="pres">
      <dgm:prSet presAssocID="{331AC561-92BA-4B9C-98B9-8223CF3A98B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E5F0497-8959-47BB-8532-581BC39A5142}" type="pres">
      <dgm:prSet presAssocID="{0FC2A035-ED7C-45E2-A9E8-699D49D844D5}" presName="root1" presStyleCnt="0"/>
      <dgm:spPr/>
      <dgm:t>
        <a:bodyPr/>
        <a:lstStyle/>
        <a:p>
          <a:endParaRPr lang="zh-CN" altLang="en-US"/>
        </a:p>
      </dgm:t>
    </dgm:pt>
    <dgm:pt modelId="{AA6B41F3-A1E2-4F3D-A0F4-3346F0A24300}" type="pres">
      <dgm:prSet presAssocID="{0FC2A035-ED7C-45E2-A9E8-699D49D844D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4411291-FAA9-4D54-90F2-0572990D8548}" type="pres">
      <dgm:prSet presAssocID="{0FC2A035-ED7C-45E2-A9E8-699D49D844D5}" presName="level2hierChild" presStyleCnt="0"/>
      <dgm:spPr/>
      <dgm:t>
        <a:bodyPr/>
        <a:lstStyle/>
        <a:p>
          <a:endParaRPr lang="zh-CN" altLang="en-US"/>
        </a:p>
      </dgm:t>
    </dgm:pt>
    <dgm:pt modelId="{A4B84323-6252-4933-A444-EE3603F8F1F9}" type="pres">
      <dgm:prSet presAssocID="{3F68158E-04A2-407B-BE84-1734A5064125}" presName="conn2-1" presStyleLbl="parChTrans1D2" presStyleIdx="0" presStyleCnt="6"/>
      <dgm:spPr/>
      <dgm:t>
        <a:bodyPr/>
        <a:lstStyle/>
        <a:p>
          <a:endParaRPr lang="zh-CN" altLang="en-US"/>
        </a:p>
      </dgm:t>
    </dgm:pt>
    <dgm:pt modelId="{962C4382-007F-486E-A325-99228EB4AF3B}" type="pres">
      <dgm:prSet presAssocID="{3F68158E-04A2-407B-BE84-1734A5064125}" presName="connTx" presStyleLbl="parChTrans1D2" presStyleIdx="0" presStyleCnt="6"/>
      <dgm:spPr/>
      <dgm:t>
        <a:bodyPr/>
        <a:lstStyle/>
        <a:p>
          <a:endParaRPr lang="zh-CN" altLang="en-US"/>
        </a:p>
      </dgm:t>
    </dgm:pt>
    <dgm:pt modelId="{230CFCE1-6964-4285-BBB1-293EEBEE6673}" type="pres">
      <dgm:prSet presAssocID="{10E171F0-62A2-419E-A968-640AA6D9F728}" presName="root2" presStyleCnt="0"/>
      <dgm:spPr/>
      <dgm:t>
        <a:bodyPr/>
        <a:lstStyle/>
        <a:p>
          <a:endParaRPr lang="zh-CN" altLang="en-US"/>
        </a:p>
      </dgm:t>
    </dgm:pt>
    <dgm:pt modelId="{0453B443-8194-4BC3-8557-2843FD40B7D0}" type="pres">
      <dgm:prSet presAssocID="{10E171F0-62A2-419E-A968-640AA6D9F728}" presName="LevelTwoTextNode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3172565-0B23-4C4F-823E-1500D4313B37}" type="pres">
      <dgm:prSet presAssocID="{10E171F0-62A2-419E-A968-640AA6D9F728}" presName="level3hierChild" presStyleCnt="0"/>
      <dgm:spPr/>
      <dgm:t>
        <a:bodyPr/>
        <a:lstStyle/>
        <a:p>
          <a:endParaRPr lang="zh-CN" altLang="en-US"/>
        </a:p>
      </dgm:t>
    </dgm:pt>
    <dgm:pt modelId="{72F56338-ABE2-4878-AE3C-B10F4315E4D5}" type="pres">
      <dgm:prSet presAssocID="{7E3DA325-54E2-4240-B8C9-CECCF6483832}" presName="conn2-1" presStyleLbl="parChTrans1D3" presStyleIdx="0" presStyleCnt="14"/>
      <dgm:spPr/>
      <dgm:t>
        <a:bodyPr/>
        <a:lstStyle/>
        <a:p>
          <a:endParaRPr lang="zh-CN" altLang="en-US"/>
        </a:p>
      </dgm:t>
    </dgm:pt>
    <dgm:pt modelId="{AF908A8B-1BC5-48E1-AC6C-B11D8C50BAF4}" type="pres">
      <dgm:prSet presAssocID="{7E3DA325-54E2-4240-B8C9-CECCF6483832}" presName="connTx" presStyleLbl="parChTrans1D3" presStyleIdx="0" presStyleCnt="14"/>
      <dgm:spPr/>
      <dgm:t>
        <a:bodyPr/>
        <a:lstStyle/>
        <a:p>
          <a:endParaRPr lang="zh-CN" altLang="en-US"/>
        </a:p>
      </dgm:t>
    </dgm:pt>
    <dgm:pt modelId="{3573051B-B53F-4234-B51A-AFA648715B06}" type="pres">
      <dgm:prSet presAssocID="{ECC8470F-8D9F-4FD8-9CA4-1CA4A6A358D0}" presName="root2" presStyleCnt="0"/>
      <dgm:spPr/>
      <dgm:t>
        <a:bodyPr/>
        <a:lstStyle/>
        <a:p>
          <a:endParaRPr lang="zh-CN" altLang="en-US"/>
        </a:p>
      </dgm:t>
    </dgm:pt>
    <dgm:pt modelId="{8C19DA27-E874-4F72-B551-644D4C6FAD2A}" type="pres">
      <dgm:prSet presAssocID="{ECC8470F-8D9F-4FD8-9CA4-1CA4A6A358D0}" presName="LevelTwoTextNode" presStyleLbl="node3" presStyleIdx="0" presStyleCnt="14" custScaleX="2523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E1EB74-AEDE-4823-9B2B-268DE344A8E8}" type="pres">
      <dgm:prSet presAssocID="{ECC8470F-8D9F-4FD8-9CA4-1CA4A6A358D0}" presName="level3hierChild" presStyleCnt="0"/>
      <dgm:spPr/>
      <dgm:t>
        <a:bodyPr/>
        <a:lstStyle/>
        <a:p>
          <a:endParaRPr lang="zh-CN" altLang="en-US"/>
        </a:p>
      </dgm:t>
    </dgm:pt>
    <dgm:pt modelId="{78C130FA-0147-4F5F-B864-65D93BAC3A3B}" type="pres">
      <dgm:prSet presAssocID="{08D8B892-7CF8-4D85-AE55-DD381F032065}" presName="conn2-1" presStyleLbl="parChTrans1D4" presStyleIdx="0" presStyleCnt="8"/>
      <dgm:spPr/>
      <dgm:t>
        <a:bodyPr/>
        <a:lstStyle/>
        <a:p>
          <a:endParaRPr lang="zh-CN" altLang="en-US"/>
        </a:p>
      </dgm:t>
    </dgm:pt>
    <dgm:pt modelId="{C06C8093-4117-43A6-B44D-277E425A32D4}" type="pres">
      <dgm:prSet presAssocID="{08D8B892-7CF8-4D85-AE55-DD381F032065}" presName="connTx" presStyleLbl="parChTrans1D4" presStyleIdx="0" presStyleCnt="8"/>
      <dgm:spPr/>
      <dgm:t>
        <a:bodyPr/>
        <a:lstStyle/>
        <a:p>
          <a:endParaRPr lang="zh-CN" altLang="en-US"/>
        </a:p>
      </dgm:t>
    </dgm:pt>
    <dgm:pt modelId="{8ED7FF2A-B061-43A8-B305-CD0E2DE84CFF}" type="pres">
      <dgm:prSet presAssocID="{00A8190A-845E-4C6B-B68A-99932E088686}" presName="root2" presStyleCnt="0"/>
      <dgm:spPr/>
      <dgm:t>
        <a:bodyPr/>
        <a:lstStyle/>
        <a:p>
          <a:endParaRPr lang="zh-CN" altLang="en-US"/>
        </a:p>
      </dgm:t>
    </dgm:pt>
    <dgm:pt modelId="{2002F69A-D19F-4DAF-B816-1B3F42FB0774}" type="pres">
      <dgm:prSet presAssocID="{00A8190A-845E-4C6B-B68A-99932E088686}" presName="LevelTwoTextNode" presStyleLbl="node4" presStyleIdx="0" presStyleCnt="8" custScaleX="2438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FB967E6-3B9E-464A-A2CC-6B7BE70497E6}" type="pres">
      <dgm:prSet presAssocID="{00A8190A-845E-4C6B-B68A-99932E088686}" presName="level3hierChild" presStyleCnt="0"/>
      <dgm:spPr/>
      <dgm:t>
        <a:bodyPr/>
        <a:lstStyle/>
        <a:p>
          <a:endParaRPr lang="zh-CN" altLang="en-US"/>
        </a:p>
      </dgm:t>
    </dgm:pt>
    <dgm:pt modelId="{621D2254-2839-4249-8C1F-D8E223FE9A84}" type="pres">
      <dgm:prSet presAssocID="{EACD8BCA-EF82-431A-A2EF-D7DC445FE5A5}" presName="conn2-1" presStyleLbl="parChTrans1D3" presStyleIdx="1" presStyleCnt="14"/>
      <dgm:spPr/>
      <dgm:t>
        <a:bodyPr/>
        <a:lstStyle/>
        <a:p>
          <a:endParaRPr lang="zh-CN" altLang="en-US"/>
        </a:p>
      </dgm:t>
    </dgm:pt>
    <dgm:pt modelId="{C105C0F9-685D-48EA-84FB-2AD972FACFFC}" type="pres">
      <dgm:prSet presAssocID="{EACD8BCA-EF82-431A-A2EF-D7DC445FE5A5}" presName="connTx" presStyleLbl="parChTrans1D3" presStyleIdx="1" presStyleCnt="14"/>
      <dgm:spPr/>
      <dgm:t>
        <a:bodyPr/>
        <a:lstStyle/>
        <a:p>
          <a:endParaRPr lang="zh-CN" altLang="en-US"/>
        </a:p>
      </dgm:t>
    </dgm:pt>
    <dgm:pt modelId="{328C9E96-52EB-44CB-B31E-6E31693C970D}" type="pres">
      <dgm:prSet presAssocID="{FC2D099A-35ED-41FB-816F-939C247591A8}" presName="root2" presStyleCnt="0"/>
      <dgm:spPr/>
      <dgm:t>
        <a:bodyPr/>
        <a:lstStyle/>
        <a:p>
          <a:endParaRPr lang="zh-CN" altLang="en-US"/>
        </a:p>
      </dgm:t>
    </dgm:pt>
    <dgm:pt modelId="{27C63FEA-1959-49EE-BAC6-CE80AC2130FA}" type="pres">
      <dgm:prSet presAssocID="{FC2D099A-35ED-41FB-816F-939C247591A8}" presName="LevelTwoTextNode" presStyleLbl="node3" presStyleIdx="1" presStyleCnt="14" custScaleX="29856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B0BEA9-ECC2-4A32-A689-123135A28FAA}" type="pres">
      <dgm:prSet presAssocID="{FC2D099A-35ED-41FB-816F-939C247591A8}" presName="level3hierChild" presStyleCnt="0"/>
      <dgm:spPr/>
      <dgm:t>
        <a:bodyPr/>
        <a:lstStyle/>
        <a:p>
          <a:endParaRPr lang="zh-CN" altLang="en-US"/>
        </a:p>
      </dgm:t>
    </dgm:pt>
    <dgm:pt modelId="{A7106CF7-3770-4B1E-A32C-061F7E097F8B}" type="pres">
      <dgm:prSet presAssocID="{2BBE2345-DC10-416A-8A74-66DF70438531}" presName="conn2-1" presStyleLbl="parChTrans1D4" presStyleIdx="1" presStyleCnt="8"/>
      <dgm:spPr/>
      <dgm:t>
        <a:bodyPr/>
        <a:lstStyle/>
        <a:p>
          <a:endParaRPr lang="zh-CN" altLang="en-US"/>
        </a:p>
      </dgm:t>
    </dgm:pt>
    <dgm:pt modelId="{AC58103E-9D11-4599-8F55-A98068EBD4A0}" type="pres">
      <dgm:prSet presAssocID="{2BBE2345-DC10-416A-8A74-66DF70438531}" presName="connTx" presStyleLbl="parChTrans1D4" presStyleIdx="1" presStyleCnt="8"/>
      <dgm:spPr/>
      <dgm:t>
        <a:bodyPr/>
        <a:lstStyle/>
        <a:p>
          <a:endParaRPr lang="zh-CN" altLang="en-US"/>
        </a:p>
      </dgm:t>
    </dgm:pt>
    <dgm:pt modelId="{314EDCEE-CD16-4CB1-AFDB-ABE2715CEC89}" type="pres">
      <dgm:prSet presAssocID="{5DF61E5E-41CF-4A15-822F-818DF8F382A1}" presName="root2" presStyleCnt="0"/>
      <dgm:spPr/>
      <dgm:t>
        <a:bodyPr/>
        <a:lstStyle/>
        <a:p>
          <a:endParaRPr lang="zh-CN" altLang="en-US"/>
        </a:p>
      </dgm:t>
    </dgm:pt>
    <dgm:pt modelId="{D14A7BCE-92CA-4F70-9807-2B7DEC18841D}" type="pres">
      <dgm:prSet presAssocID="{5DF61E5E-41CF-4A15-822F-818DF8F382A1}" presName="LevelTwoTextNode" presStyleLbl="node4" presStyleIdx="1" presStyleCnt="8" custScaleX="2158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CA067B6-9A78-4470-994E-33BFDC8F4C2F}" type="pres">
      <dgm:prSet presAssocID="{5DF61E5E-41CF-4A15-822F-818DF8F382A1}" presName="level3hierChild" presStyleCnt="0"/>
      <dgm:spPr/>
      <dgm:t>
        <a:bodyPr/>
        <a:lstStyle/>
        <a:p>
          <a:endParaRPr lang="zh-CN" altLang="en-US"/>
        </a:p>
      </dgm:t>
    </dgm:pt>
    <dgm:pt modelId="{5A0E022B-B9CF-4D43-8A0A-36EC46EB11CD}" type="pres">
      <dgm:prSet presAssocID="{F53B301F-405C-46E4-803C-AA8452AFFC40}" presName="conn2-1" presStyleLbl="parChTrans1D3" presStyleIdx="2" presStyleCnt="14"/>
      <dgm:spPr/>
      <dgm:t>
        <a:bodyPr/>
        <a:lstStyle/>
        <a:p>
          <a:endParaRPr lang="zh-CN" altLang="en-US"/>
        </a:p>
      </dgm:t>
    </dgm:pt>
    <dgm:pt modelId="{9F4C7C92-F198-4580-AE61-E728A2EED747}" type="pres">
      <dgm:prSet presAssocID="{F53B301F-405C-46E4-803C-AA8452AFFC40}" presName="connTx" presStyleLbl="parChTrans1D3" presStyleIdx="2" presStyleCnt="14"/>
      <dgm:spPr/>
      <dgm:t>
        <a:bodyPr/>
        <a:lstStyle/>
        <a:p>
          <a:endParaRPr lang="zh-CN" altLang="en-US"/>
        </a:p>
      </dgm:t>
    </dgm:pt>
    <dgm:pt modelId="{D9D7D876-8EB4-4E46-A2FB-C7AD00954422}" type="pres">
      <dgm:prSet presAssocID="{0AA3E92F-72F7-48CA-A415-B12E6313D096}" presName="root2" presStyleCnt="0"/>
      <dgm:spPr/>
      <dgm:t>
        <a:bodyPr/>
        <a:lstStyle/>
        <a:p>
          <a:endParaRPr lang="zh-CN" altLang="en-US"/>
        </a:p>
      </dgm:t>
    </dgm:pt>
    <dgm:pt modelId="{034907A3-4DA7-48C2-A79B-C0C46491EAC9}" type="pres">
      <dgm:prSet presAssocID="{0AA3E92F-72F7-48CA-A415-B12E6313D096}" presName="LevelTwoTextNode" presStyleLbl="node3" presStyleIdx="2" presStyleCnt="14" custScaleX="2842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614A92-FFC2-4061-B57E-A61C48B08200}" type="pres">
      <dgm:prSet presAssocID="{0AA3E92F-72F7-48CA-A415-B12E6313D096}" presName="level3hierChild" presStyleCnt="0"/>
      <dgm:spPr/>
      <dgm:t>
        <a:bodyPr/>
        <a:lstStyle/>
        <a:p>
          <a:endParaRPr lang="zh-CN" altLang="en-US"/>
        </a:p>
      </dgm:t>
    </dgm:pt>
    <dgm:pt modelId="{DAE998DF-DE31-4735-99C8-CB7BB648787C}" type="pres">
      <dgm:prSet presAssocID="{B774D217-F3BC-45E3-BCED-7CB6A63AC004}" presName="conn2-1" presStyleLbl="parChTrans1D4" presStyleIdx="2" presStyleCnt="8"/>
      <dgm:spPr/>
      <dgm:t>
        <a:bodyPr/>
        <a:lstStyle/>
        <a:p>
          <a:endParaRPr lang="zh-CN" altLang="en-US"/>
        </a:p>
      </dgm:t>
    </dgm:pt>
    <dgm:pt modelId="{7EB64519-2214-4B95-BB1F-F8D795013E0A}" type="pres">
      <dgm:prSet presAssocID="{B774D217-F3BC-45E3-BCED-7CB6A63AC004}" presName="connTx" presStyleLbl="parChTrans1D4" presStyleIdx="2" presStyleCnt="8"/>
      <dgm:spPr/>
      <dgm:t>
        <a:bodyPr/>
        <a:lstStyle/>
        <a:p>
          <a:endParaRPr lang="zh-CN" altLang="en-US"/>
        </a:p>
      </dgm:t>
    </dgm:pt>
    <dgm:pt modelId="{4E5F6A8F-7289-4CD7-970A-24E39F10CEFC}" type="pres">
      <dgm:prSet presAssocID="{41E2CE96-B758-46CF-8810-1D849EAD131F}" presName="root2" presStyleCnt="0"/>
      <dgm:spPr/>
      <dgm:t>
        <a:bodyPr/>
        <a:lstStyle/>
        <a:p>
          <a:endParaRPr lang="zh-CN" altLang="en-US"/>
        </a:p>
      </dgm:t>
    </dgm:pt>
    <dgm:pt modelId="{C6B02B6A-065F-42DD-A96A-28814D0BE0D7}" type="pres">
      <dgm:prSet presAssocID="{41E2CE96-B758-46CF-8810-1D849EAD131F}" presName="LevelTwoTextNode" presStyleLbl="node4" presStyleIdx="2" presStyleCnt="8" custScaleX="2302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EBDF88-94CE-4F30-B01F-6F07DAA08056}" type="pres">
      <dgm:prSet presAssocID="{41E2CE96-B758-46CF-8810-1D849EAD131F}" presName="level3hierChild" presStyleCnt="0"/>
      <dgm:spPr/>
      <dgm:t>
        <a:bodyPr/>
        <a:lstStyle/>
        <a:p>
          <a:endParaRPr lang="zh-CN" altLang="en-US"/>
        </a:p>
      </dgm:t>
    </dgm:pt>
    <dgm:pt modelId="{4B85D059-E63E-4853-8121-5C937E1762A9}" type="pres">
      <dgm:prSet presAssocID="{369D937F-2329-4CE4-BE57-5139CA3F6063}" presName="conn2-1" presStyleLbl="parChTrans1D2" presStyleIdx="1" presStyleCnt="6"/>
      <dgm:spPr/>
      <dgm:t>
        <a:bodyPr/>
        <a:lstStyle/>
        <a:p>
          <a:endParaRPr lang="zh-CN" altLang="en-US"/>
        </a:p>
      </dgm:t>
    </dgm:pt>
    <dgm:pt modelId="{35B3CC4B-9426-4FC9-B375-92017DB7FED4}" type="pres">
      <dgm:prSet presAssocID="{369D937F-2329-4CE4-BE57-5139CA3F6063}" presName="connTx" presStyleLbl="parChTrans1D2" presStyleIdx="1" presStyleCnt="6"/>
      <dgm:spPr/>
      <dgm:t>
        <a:bodyPr/>
        <a:lstStyle/>
        <a:p>
          <a:endParaRPr lang="zh-CN" altLang="en-US"/>
        </a:p>
      </dgm:t>
    </dgm:pt>
    <dgm:pt modelId="{5DAD5C3B-5740-46C8-BBD7-E29007CCCDD6}" type="pres">
      <dgm:prSet presAssocID="{BD222229-EC98-4B2C-9E3A-88D635920E69}" presName="root2" presStyleCnt="0"/>
      <dgm:spPr/>
      <dgm:t>
        <a:bodyPr/>
        <a:lstStyle/>
        <a:p>
          <a:endParaRPr lang="zh-CN" altLang="en-US"/>
        </a:p>
      </dgm:t>
    </dgm:pt>
    <dgm:pt modelId="{E5B41DF6-026C-4B41-8C94-203CD4E15F6C}" type="pres">
      <dgm:prSet presAssocID="{BD222229-EC98-4B2C-9E3A-88D635920E69}" presName="LevelTwoTextNode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E4A7E3-B133-4C4E-841F-9037509AD33E}" type="pres">
      <dgm:prSet presAssocID="{BD222229-EC98-4B2C-9E3A-88D635920E69}" presName="level3hierChild" presStyleCnt="0"/>
      <dgm:spPr/>
      <dgm:t>
        <a:bodyPr/>
        <a:lstStyle/>
        <a:p>
          <a:endParaRPr lang="zh-CN" altLang="en-US"/>
        </a:p>
      </dgm:t>
    </dgm:pt>
    <dgm:pt modelId="{0AAA3F01-12BE-4FA8-A30C-FCC0CDE071F7}" type="pres">
      <dgm:prSet presAssocID="{A0A50C2C-7DF2-4085-918F-2A5E3E361D46}" presName="conn2-1" presStyleLbl="parChTrans1D3" presStyleIdx="3" presStyleCnt="14"/>
      <dgm:spPr/>
      <dgm:t>
        <a:bodyPr/>
        <a:lstStyle/>
        <a:p>
          <a:endParaRPr lang="zh-CN" altLang="en-US"/>
        </a:p>
      </dgm:t>
    </dgm:pt>
    <dgm:pt modelId="{6DA805BE-BAB4-48C5-91D4-E6D02BE518D3}" type="pres">
      <dgm:prSet presAssocID="{A0A50C2C-7DF2-4085-918F-2A5E3E361D46}" presName="connTx" presStyleLbl="parChTrans1D3" presStyleIdx="3" presStyleCnt="14"/>
      <dgm:spPr/>
      <dgm:t>
        <a:bodyPr/>
        <a:lstStyle/>
        <a:p>
          <a:endParaRPr lang="zh-CN" altLang="en-US"/>
        </a:p>
      </dgm:t>
    </dgm:pt>
    <dgm:pt modelId="{7050C2A7-C343-4216-87A8-AB1A0A61AE09}" type="pres">
      <dgm:prSet presAssocID="{A11A11C0-C968-4E8B-AB1A-209EBF1514C5}" presName="root2" presStyleCnt="0"/>
      <dgm:spPr/>
      <dgm:t>
        <a:bodyPr/>
        <a:lstStyle/>
        <a:p>
          <a:endParaRPr lang="zh-CN" altLang="en-US"/>
        </a:p>
      </dgm:t>
    </dgm:pt>
    <dgm:pt modelId="{3584960C-16E4-4186-8BB4-9BCAE9E637ED}" type="pres">
      <dgm:prSet presAssocID="{A11A11C0-C968-4E8B-AB1A-209EBF1514C5}" presName="LevelTwoTextNode" presStyleLbl="node3" presStyleIdx="3" presStyleCnt="14" custScaleX="33277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A45DBE0-E522-45C9-9C31-A65F0EA9D8C1}" type="pres">
      <dgm:prSet presAssocID="{A11A11C0-C968-4E8B-AB1A-209EBF1514C5}" presName="level3hierChild" presStyleCnt="0"/>
      <dgm:spPr/>
      <dgm:t>
        <a:bodyPr/>
        <a:lstStyle/>
        <a:p>
          <a:endParaRPr lang="zh-CN" altLang="en-US"/>
        </a:p>
      </dgm:t>
    </dgm:pt>
    <dgm:pt modelId="{410C8405-35FD-4BBD-8562-EE386D674212}" type="pres">
      <dgm:prSet presAssocID="{E8B7DA50-A507-4EBA-9856-B119444B767A}" presName="conn2-1" presStyleLbl="parChTrans1D3" presStyleIdx="4" presStyleCnt="14"/>
      <dgm:spPr/>
      <dgm:t>
        <a:bodyPr/>
        <a:lstStyle/>
        <a:p>
          <a:endParaRPr lang="zh-CN" altLang="en-US"/>
        </a:p>
      </dgm:t>
    </dgm:pt>
    <dgm:pt modelId="{2AAF7A0D-1C58-4721-B6AA-22394A76829E}" type="pres">
      <dgm:prSet presAssocID="{E8B7DA50-A507-4EBA-9856-B119444B767A}" presName="connTx" presStyleLbl="parChTrans1D3" presStyleIdx="4" presStyleCnt="14"/>
      <dgm:spPr/>
      <dgm:t>
        <a:bodyPr/>
        <a:lstStyle/>
        <a:p>
          <a:endParaRPr lang="zh-CN" altLang="en-US"/>
        </a:p>
      </dgm:t>
    </dgm:pt>
    <dgm:pt modelId="{0CA5E3FC-DD97-48BC-9D7A-C17462C1D75C}" type="pres">
      <dgm:prSet presAssocID="{02375FAA-5F40-434A-BCA1-219AA5873BF6}" presName="root2" presStyleCnt="0"/>
      <dgm:spPr/>
      <dgm:t>
        <a:bodyPr/>
        <a:lstStyle/>
        <a:p>
          <a:endParaRPr lang="zh-CN" altLang="en-US"/>
        </a:p>
      </dgm:t>
    </dgm:pt>
    <dgm:pt modelId="{2738D710-9C66-4044-BDEA-2BE164E342A4}" type="pres">
      <dgm:prSet presAssocID="{02375FAA-5F40-434A-BCA1-219AA5873BF6}" presName="LevelTwoTextNode" presStyleLbl="node3" presStyleIdx="4" presStyleCnt="14" custScaleX="3450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AE099F-116A-448A-8B67-CEBA5E589CB0}" type="pres">
      <dgm:prSet presAssocID="{02375FAA-5F40-434A-BCA1-219AA5873BF6}" presName="level3hierChild" presStyleCnt="0"/>
      <dgm:spPr/>
      <dgm:t>
        <a:bodyPr/>
        <a:lstStyle/>
        <a:p>
          <a:endParaRPr lang="zh-CN" altLang="en-US"/>
        </a:p>
      </dgm:t>
    </dgm:pt>
    <dgm:pt modelId="{03FD72BD-E348-401A-B6E1-F849CED63E59}" type="pres">
      <dgm:prSet presAssocID="{D9D562EE-7FE1-4992-8CBB-2EA08D8EFFC1}" presName="conn2-1" presStyleLbl="parChTrans1D3" presStyleIdx="5" presStyleCnt="14"/>
      <dgm:spPr/>
      <dgm:t>
        <a:bodyPr/>
        <a:lstStyle/>
        <a:p>
          <a:endParaRPr lang="zh-CN" altLang="en-US"/>
        </a:p>
      </dgm:t>
    </dgm:pt>
    <dgm:pt modelId="{D021BFFA-C134-47FA-879C-BF00D22B75CE}" type="pres">
      <dgm:prSet presAssocID="{D9D562EE-7FE1-4992-8CBB-2EA08D8EFFC1}" presName="connTx" presStyleLbl="parChTrans1D3" presStyleIdx="5" presStyleCnt="14"/>
      <dgm:spPr/>
      <dgm:t>
        <a:bodyPr/>
        <a:lstStyle/>
        <a:p>
          <a:endParaRPr lang="zh-CN" altLang="en-US"/>
        </a:p>
      </dgm:t>
    </dgm:pt>
    <dgm:pt modelId="{67AE60C3-D91E-4ADF-8FA5-A72BA6BDC2E1}" type="pres">
      <dgm:prSet presAssocID="{9C3BAC47-0CCA-4C6E-B93F-CACEA86F278C}" presName="root2" presStyleCnt="0"/>
      <dgm:spPr/>
      <dgm:t>
        <a:bodyPr/>
        <a:lstStyle/>
        <a:p>
          <a:endParaRPr lang="zh-CN" altLang="en-US"/>
        </a:p>
      </dgm:t>
    </dgm:pt>
    <dgm:pt modelId="{3E726271-FE09-4894-AE31-01B426942228}" type="pres">
      <dgm:prSet presAssocID="{9C3BAC47-0CCA-4C6E-B93F-CACEA86F278C}" presName="LevelTwoTextNode" presStyleLbl="node3" presStyleIdx="5" presStyleCnt="14" custScaleX="2848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7CD276-3960-4549-9B05-687ACDC881B8}" type="pres">
      <dgm:prSet presAssocID="{9C3BAC47-0CCA-4C6E-B93F-CACEA86F278C}" presName="level3hierChild" presStyleCnt="0"/>
      <dgm:spPr/>
      <dgm:t>
        <a:bodyPr/>
        <a:lstStyle/>
        <a:p>
          <a:endParaRPr lang="zh-CN" altLang="en-US"/>
        </a:p>
      </dgm:t>
    </dgm:pt>
    <dgm:pt modelId="{1EA103AD-B1A1-4DA2-B837-B744ED982227}" type="pres">
      <dgm:prSet presAssocID="{E1F45358-5AB5-4CA0-A314-B560330B86CE}" presName="conn2-1" presStyleLbl="parChTrans1D3" presStyleIdx="6" presStyleCnt="14"/>
      <dgm:spPr/>
      <dgm:t>
        <a:bodyPr/>
        <a:lstStyle/>
        <a:p>
          <a:endParaRPr lang="zh-CN" altLang="en-US"/>
        </a:p>
      </dgm:t>
    </dgm:pt>
    <dgm:pt modelId="{B08A7E7A-FDD2-4D19-A79B-C45C27936943}" type="pres">
      <dgm:prSet presAssocID="{E1F45358-5AB5-4CA0-A314-B560330B86CE}" presName="connTx" presStyleLbl="parChTrans1D3" presStyleIdx="6" presStyleCnt="14"/>
      <dgm:spPr/>
      <dgm:t>
        <a:bodyPr/>
        <a:lstStyle/>
        <a:p>
          <a:endParaRPr lang="zh-CN" altLang="en-US"/>
        </a:p>
      </dgm:t>
    </dgm:pt>
    <dgm:pt modelId="{AADBF1C3-24DE-40F3-939C-CF5EF2727CBD}" type="pres">
      <dgm:prSet presAssocID="{ADD53B2A-DB14-47AF-A17E-B9F09274400B}" presName="root2" presStyleCnt="0"/>
      <dgm:spPr/>
      <dgm:t>
        <a:bodyPr/>
        <a:lstStyle/>
        <a:p>
          <a:endParaRPr lang="zh-CN" altLang="en-US"/>
        </a:p>
      </dgm:t>
    </dgm:pt>
    <dgm:pt modelId="{00EA4E66-A8E0-4EF1-8596-30BD752F57A3}" type="pres">
      <dgm:prSet presAssocID="{ADD53B2A-DB14-47AF-A17E-B9F09274400B}" presName="LevelTwoTextNode" presStyleLbl="node3" presStyleIdx="6" presStyleCnt="14" custScaleX="263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F20934A-6D01-418F-A1CB-0B5255AC1208}" type="pres">
      <dgm:prSet presAssocID="{ADD53B2A-DB14-47AF-A17E-B9F09274400B}" presName="level3hierChild" presStyleCnt="0"/>
      <dgm:spPr/>
      <dgm:t>
        <a:bodyPr/>
        <a:lstStyle/>
        <a:p>
          <a:endParaRPr lang="zh-CN" altLang="en-US"/>
        </a:p>
      </dgm:t>
    </dgm:pt>
    <dgm:pt modelId="{480FBD62-4435-470F-B6A4-C0FDA547E761}" type="pres">
      <dgm:prSet presAssocID="{0FE88137-F657-48D6-87CA-6497A6E64C5C}" presName="conn2-1" presStyleLbl="parChTrans1D2" presStyleIdx="2" presStyleCnt="6"/>
      <dgm:spPr/>
      <dgm:t>
        <a:bodyPr/>
        <a:lstStyle/>
        <a:p>
          <a:endParaRPr lang="zh-CN" altLang="en-US"/>
        </a:p>
      </dgm:t>
    </dgm:pt>
    <dgm:pt modelId="{FC2DE73A-3CF0-49DA-AD66-1E222890A486}" type="pres">
      <dgm:prSet presAssocID="{0FE88137-F657-48D6-87CA-6497A6E64C5C}" presName="connTx" presStyleLbl="parChTrans1D2" presStyleIdx="2" presStyleCnt="6"/>
      <dgm:spPr/>
      <dgm:t>
        <a:bodyPr/>
        <a:lstStyle/>
        <a:p>
          <a:endParaRPr lang="zh-CN" altLang="en-US"/>
        </a:p>
      </dgm:t>
    </dgm:pt>
    <dgm:pt modelId="{2C856188-DD04-4E4A-929F-80DEC36C4235}" type="pres">
      <dgm:prSet presAssocID="{1A54AFF3-723E-400A-9154-8C51BA6EE36A}" presName="root2" presStyleCnt="0"/>
      <dgm:spPr/>
      <dgm:t>
        <a:bodyPr/>
        <a:lstStyle/>
        <a:p>
          <a:endParaRPr lang="zh-CN" altLang="en-US"/>
        </a:p>
      </dgm:t>
    </dgm:pt>
    <dgm:pt modelId="{1DA4E7DD-EB49-4612-864F-3CC841BA0B76}" type="pres">
      <dgm:prSet presAssocID="{1A54AFF3-723E-400A-9154-8C51BA6EE36A}" presName="LevelTwoTextNode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B70891-8A65-40EB-BCC7-14C6609E88D5}" type="pres">
      <dgm:prSet presAssocID="{1A54AFF3-723E-400A-9154-8C51BA6EE36A}" presName="level3hierChild" presStyleCnt="0"/>
      <dgm:spPr/>
      <dgm:t>
        <a:bodyPr/>
        <a:lstStyle/>
        <a:p>
          <a:endParaRPr lang="zh-CN" altLang="en-US"/>
        </a:p>
      </dgm:t>
    </dgm:pt>
    <dgm:pt modelId="{87A612AF-FE5E-4813-86B3-A9B9C0946118}" type="pres">
      <dgm:prSet presAssocID="{1E75D395-7D1C-4900-AF57-96CB88D1EEA4}" presName="conn2-1" presStyleLbl="parChTrans1D3" presStyleIdx="7" presStyleCnt="14"/>
      <dgm:spPr/>
      <dgm:t>
        <a:bodyPr/>
        <a:lstStyle/>
        <a:p>
          <a:endParaRPr lang="zh-CN" altLang="en-US"/>
        </a:p>
      </dgm:t>
    </dgm:pt>
    <dgm:pt modelId="{128BE6B8-8B21-4DA5-9989-B1EFB08D9E48}" type="pres">
      <dgm:prSet presAssocID="{1E75D395-7D1C-4900-AF57-96CB88D1EEA4}" presName="connTx" presStyleLbl="parChTrans1D3" presStyleIdx="7" presStyleCnt="14"/>
      <dgm:spPr/>
      <dgm:t>
        <a:bodyPr/>
        <a:lstStyle/>
        <a:p>
          <a:endParaRPr lang="zh-CN" altLang="en-US"/>
        </a:p>
      </dgm:t>
    </dgm:pt>
    <dgm:pt modelId="{FE34FEC6-527F-4604-AEEF-C7363F0AE949}" type="pres">
      <dgm:prSet presAssocID="{4CA44E42-692B-49BE-8D78-E54CC4CA299E}" presName="root2" presStyleCnt="0"/>
      <dgm:spPr/>
      <dgm:t>
        <a:bodyPr/>
        <a:lstStyle/>
        <a:p>
          <a:endParaRPr lang="zh-CN" altLang="en-US"/>
        </a:p>
      </dgm:t>
    </dgm:pt>
    <dgm:pt modelId="{48D95F70-DE66-49E5-83E8-F9CBD9256D45}" type="pres">
      <dgm:prSet presAssocID="{4CA44E42-692B-49BE-8D78-E54CC4CA299E}" presName="LevelTwoTextNode" presStyleLbl="node3" presStyleIdx="7" presStyleCnt="14" custScaleX="4839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59C62C7-37E0-4025-AAE5-85BB598BF024}" type="pres">
      <dgm:prSet presAssocID="{4CA44E42-692B-49BE-8D78-E54CC4CA299E}" presName="level3hierChild" presStyleCnt="0"/>
      <dgm:spPr/>
      <dgm:t>
        <a:bodyPr/>
        <a:lstStyle/>
        <a:p>
          <a:endParaRPr lang="zh-CN" altLang="en-US"/>
        </a:p>
      </dgm:t>
    </dgm:pt>
    <dgm:pt modelId="{7D014F44-56C3-4E85-8869-EE4BC727036E}" type="pres">
      <dgm:prSet presAssocID="{87FB25F2-9667-420B-8174-4C9286E93ED5}" presName="conn2-1" presStyleLbl="parChTrans1D3" presStyleIdx="8" presStyleCnt="14"/>
      <dgm:spPr/>
      <dgm:t>
        <a:bodyPr/>
        <a:lstStyle/>
        <a:p>
          <a:endParaRPr lang="zh-CN" altLang="en-US"/>
        </a:p>
      </dgm:t>
    </dgm:pt>
    <dgm:pt modelId="{61CF31F0-EED1-4CF5-8A91-F91794FE5D69}" type="pres">
      <dgm:prSet presAssocID="{87FB25F2-9667-420B-8174-4C9286E93ED5}" presName="connTx" presStyleLbl="parChTrans1D3" presStyleIdx="8" presStyleCnt="14"/>
      <dgm:spPr/>
      <dgm:t>
        <a:bodyPr/>
        <a:lstStyle/>
        <a:p>
          <a:endParaRPr lang="zh-CN" altLang="en-US"/>
        </a:p>
      </dgm:t>
    </dgm:pt>
    <dgm:pt modelId="{F18C0CFA-A435-4A7F-B396-5EEF55BA1D42}" type="pres">
      <dgm:prSet presAssocID="{C74E42BB-3111-4272-BC33-E353FB8EE557}" presName="root2" presStyleCnt="0"/>
      <dgm:spPr/>
      <dgm:t>
        <a:bodyPr/>
        <a:lstStyle/>
        <a:p>
          <a:endParaRPr lang="zh-CN" altLang="en-US"/>
        </a:p>
      </dgm:t>
    </dgm:pt>
    <dgm:pt modelId="{3C6A02CC-2F83-4CD8-861A-C0F61E359699}" type="pres">
      <dgm:prSet presAssocID="{C74E42BB-3111-4272-BC33-E353FB8EE557}" presName="LevelTwoTextNode" presStyleLbl="node3" presStyleIdx="8" presStyleCnt="14" custScaleX="3253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D4745B-32EF-485E-A29E-3CF5AD479444}" type="pres">
      <dgm:prSet presAssocID="{C74E42BB-3111-4272-BC33-E353FB8EE557}" presName="level3hierChild" presStyleCnt="0"/>
      <dgm:spPr/>
      <dgm:t>
        <a:bodyPr/>
        <a:lstStyle/>
        <a:p>
          <a:endParaRPr lang="zh-CN" altLang="en-US"/>
        </a:p>
      </dgm:t>
    </dgm:pt>
    <dgm:pt modelId="{F055548D-4CA5-4E2F-83C3-44D943205E5C}" type="pres">
      <dgm:prSet presAssocID="{3B788542-2970-4AB7-AFD5-076BF3842782}" presName="conn2-1" presStyleLbl="parChTrans1D2" presStyleIdx="3" presStyleCnt="6"/>
      <dgm:spPr/>
      <dgm:t>
        <a:bodyPr/>
        <a:lstStyle/>
        <a:p>
          <a:endParaRPr lang="zh-CN" altLang="en-US"/>
        </a:p>
      </dgm:t>
    </dgm:pt>
    <dgm:pt modelId="{D66D9A51-D664-4932-9FD6-CC3E77ECB79B}" type="pres">
      <dgm:prSet presAssocID="{3B788542-2970-4AB7-AFD5-076BF3842782}" presName="connTx" presStyleLbl="parChTrans1D2" presStyleIdx="3" presStyleCnt="6"/>
      <dgm:spPr/>
      <dgm:t>
        <a:bodyPr/>
        <a:lstStyle/>
        <a:p>
          <a:endParaRPr lang="zh-CN" altLang="en-US"/>
        </a:p>
      </dgm:t>
    </dgm:pt>
    <dgm:pt modelId="{6B8F602F-D24E-469B-B122-2F934286B7C8}" type="pres">
      <dgm:prSet presAssocID="{FA0F9954-DB65-4F1C-8B47-FD0242B949B9}" presName="root2" presStyleCnt="0"/>
      <dgm:spPr/>
      <dgm:t>
        <a:bodyPr/>
        <a:lstStyle/>
        <a:p>
          <a:endParaRPr lang="zh-CN" altLang="en-US"/>
        </a:p>
      </dgm:t>
    </dgm:pt>
    <dgm:pt modelId="{AE025C39-2C52-459F-9C7C-9B26F40F0797}" type="pres">
      <dgm:prSet presAssocID="{FA0F9954-DB65-4F1C-8B47-FD0242B949B9}" presName="LevelTwoTextNode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1AB5B4-DF92-4839-BA3C-8942CB2FC967}" type="pres">
      <dgm:prSet presAssocID="{FA0F9954-DB65-4F1C-8B47-FD0242B949B9}" presName="level3hierChild" presStyleCnt="0"/>
      <dgm:spPr/>
      <dgm:t>
        <a:bodyPr/>
        <a:lstStyle/>
        <a:p>
          <a:endParaRPr lang="zh-CN" altLang="en-US"/>
        </a:p>
      </dgm:t>
    </dgm:pt>
    <dgm:pt modelId="{145EE102-151F-422A-ACD3-9B9B4E928286}" type="pres">
      <dgm:prSet presAssocID="{E8532721-5A27-4CBC-990B-AC847DC960B9}" presName="conn2-1" presStyleLbl="parChTrans1D3" presStyleIdx="9" presStyleCnt="14"/>
      <dgm:spPr/>
      <dgm:t>
        <a:bodyPr/>
        <a:lstStyle/>
        <a:p>
          <a:endParaRPr lang="zh-CN" altLang="en-US"/>
        </a:p>
      </dgm:t>
    </dgm:pt>
    <dgm:pt modelId="{259654CE-7E6D-4CAF-9EAB-1D89380824C1}" type="pres">
      <dgm:prSet presAssocID="{E8532721-5A27-4CBC-990B-AC847DC960B9}" presName="connTx" presStyleLbl="parChTrans1D3" presStyleIdx="9" presStyleCnt="14"/>
      <dgm:spPr/>
      <dgm:t>
        <a:bodyPr/>
        <a:lstStyle/>
        <a:p>
          <a:endParaRPr lang="zh-CN" altLang="en-US"/>
        </a:p>
      </dgm:t>
    </dgm:pt>
    <dgm:pt modelId="{FB24B9F8-598C-4F04-9F06-389FD22E272C}" type="pres">
      <dgm:prSet presAssocID="{366D0412-4E11-4E0D-A164-A81F31A6D773}" presName="root2" presStyleCnt="0"/>
      <dgm:spPr/>
      <dgm:t>
        <a:bodyPr/>
        <a:lstStyle/>
        <a:p>
          <a:endParaRPr lang="zh-CN" altLang="en-US"/>
        </a:p>
      </dgm:t>
    </dgm:pt>
    <dgm:pt modelId="{99140174-C857-4CB3-A8FD-72FEFD9122CC}" type="pres">
      <dgm:prSet presAssocID="{366D0412-4E11-4E0D-A164-A81F31A6D773}" presName="LevelTwoTextNode" presStyleLbl="node3" presStyleIdx="9" presStyleCnt="14" custScaleX="2334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0DAE0B-92FC-4A86-A58A-76CAE5D38532}" type="pres">
      <dgm:prSet presAssocID="{366D0412-4E11-4E0D-A164-A81F31A6D773}" presName="level3hierChild" presStyleCnt="0"/>
      <dgm:spPr/>
      <dgm:t>
        <a:bodyPr/>
        <a:lstStyle/>
        <a:p>
          <a:endParaRPr lang="zh-CN" altLang="en-US"/>
        </a:p>
      </dgm:t>
    </dgm:pt>
    <dgm:pt modelId="{03E97607-548E-4A4E-ABDE-78B5E1739D79}" type="pres">
      <dgm:prSet presAssocID="{AA111993-1404-4F78-87E0-725AA7B64F34}" presName="conn2-1" presStyleLbl="parChTrans1D4" presStyleIdx="3" presStyleCnt="8"/>
      <dgm:spPr/>
      <dgm:t>
        <a:bodyPr/>
        <a:lstStyle/>
        <a:p>
          <a:endParaRPr lang="zh-CN" altLang="en-US"/>
        </a:p>
      </dgm:t>
    </dgm:pt>
    <dgm:pt modelId="{68C841F9-0DD6-4AC2-89A5-F8F8ECA0FD65}" type="pres">
      <dgm:prSet presAssocID="{AA111993-1404-4F78-87E0-725AA7B64F34}" presName="connTx" presStyleLbl="parChTrans1D4" presStyleIdx="3" presStyleCnt="8"/>
      <dgm:spPr/>
      <dgm:t>
        <a:bodyPr/>
        <a:lstStyle/>
        <a:p>
          <a:endParaRPr lang="zh-CN" altLang="en-US"/>
        </a:p>
      </dgm:t>
    </dgm:pt>
    <dgm:pt modelId="{C260D4E8-BF02-4DE9-892C-66C5927721E0}" type="pres">
      <dgm:prSet presAssocID="{2E8BEEB3-F586-40B1-B350-3E09FF8442E5}" presName="root2" presStyleCnt="0"/>
      <dgm:spPr/>
    </dgm:pt>
    <dgm:pt modelId="{62006DA7-0D3B-4248-9E0E-DCF04249AFB2}" type="pres">
      <dgm:prSet presAssocID="{2E8BEEB3-F586-40B1-B350-3E09FF8442E5}" presName="LevelTwoTextNode" presStyleLbl="node4" presStyleIdx="3" presStyleCnt="8" custScaleX="29160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6B9F28-2A91-4BD4-B0FA-B805F8366984}" type="pres">
      <dgm:prSet presAssocID="{2E8BEEB3-F586-40B1-B350-3E09FF8442E5}" presName="level3hierChild" presStyleCnt="0"/>
      <dgm:spPr/>
    </dgm:pt>
    <dgm:pt modelId="{C54D0885-6191-4B47-B19A-FA2658235D55}" type="pres">
      <dgm:prSet presAssocID="{1C4C78B0-DD2F-4C07-BDEE-86154D282038}" presName="conn2-1" presStyleLbl="parChTrans1D3" presStyleIdx="10" presStyleCnt="14"/>
      <dgm:spPr/>
      <dgm:t>
        <a:bodyPr/>
        <a:lstStyle/>
        <a:p>
          <a:endParaRPr lang="zh-CN" altLang="en-US"/>
        </a:p>
      </dgm:t>
    </dgm:pt>
    <dgm:pt modelId="{29A2E693-CAC3-4BFA-8C5D-D6298111C059}" type="pres">
      <dgm:prSet presAssocID="{1C4C78B0-DD2F-4C07-BDEE-86154D282038}" presName="connTx" presStyleLbl="parChTrans1D3" presStyleIdx="10" presStyleCnt="14"/>
      <dgm:spPr/>
      <dgm:t>
        <a:bodyPr/>
        <a:lstStyle/>
        <a:p>
          <a:endParaRPr lang="zh-CN" altLang="en-US"/>
        </a:p>
      </dgm:t>
    </dgm:pt>
    <dgm:pt modelId="{DCF8FC4A-5591-47B9-BCB7-C9169738B53E}" type="pres">
      <dgm:prSet presAssocID="{1E64F546-F9EF-42A5-A91A-33120EB6B007}" presName="root2" presStyleCnt="0"/>
      <dgm:spPr/>
      <dgm:t>
        <a:bodyPr/>
        <a:lstStyle/>
        <a:p>
          <a:endParaRPr lang="zh-CN" altLang="en-US"/>
        </a:p>
      </dgm:t>
    </dgm:pt>
    <dgm:pt modelId="{34F65A41-F782-4340-9005-0BCFB3D0C06E}" type="pres">
      <dgm:prSet presAssocID="{1E64F546-F9EF-42A5-A91A-33120EB6B007}" presName="LevelTwoTextNode" presStyleLbl="node3" presStyleIdx="10" presStyleCnt="14" custScaleX="26530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611054-738A-4F47-8E74-A85E456C463E}" type="pres">
      <dgm:prSet presAssocID="{1E64F546-F9EF-42A5-A91A-33120EB6B007}" presName="level3hierChild" presStyleCnt="0"/>
      <dgm:spPr/>
      <dgm:t>
        <a:bodyPr/>
        <a:lstStyle/>
        <a:p>
          <a:endParaRPr lang="zh-CN" altLang="en-US"/>
        </a:p>
      </dgm:t>
    </dgm:pt>
    <dgm:pt modelId="{9FCA65F8-5742-4DB9-BBB5-805644BE52F0}" type="pres">
      <dgm:prSet presAssocID="{0A195C2D-00F0-4E80-B009-B7AFEB734D10}" presName="conn2-1" presStyleLbl="parChTrans1D4" presStyleIdx="4" presStyleCnt="8"/>
      <dgm:spPr/>
      <dgm:t>
        <a:bodyPr/>
        <a:lstStyle/>
        <a:p>
          <a:endParaRPr lang="zh-CN" altLang="en-US"/>
        </a:p>
      </dgm:t>
    </dgm:pt>
    <dgm:pt modelId="{C56BC90B-8821-49B8-BF25-086917E38E0D}" type="pres">
      <dgm:prSet presAssocID="{0A195C2D-00F0-4E80-B009-B7AFEB734D10}" presName="connTx" presStyleLbl="parChTrans1D4" presStyleIdx="4" presStyleCnt="8"/>
      <dgm:spPr/>
      <dgm:t>
        <a:bodyPr/>
        <a:lstStyle/>
        <a:p>
          <a:endParaRPr lang="zh-CN" altLang="en-US"/>
        </a:p>
      </dgm:t>
    </dgm:pt>
    <dgm:pt modelId="{5657C1EA-DAB5-4D10-8A50-B421A5728242}" type="pres">
      <dgm:prSet presAssocID="{F9C0FF88-75F8-4372-ADE1-096D3115BFED}" presName="root2" presStyleCnt="0"/>
      <dgm:spPr/>
    </dgm:pt>
    <dgm:pt modelId="{69994710-7D74-464A-8A1B-FA779ADCB872}" type="pres">
      <dgm:prSet presAssocID="{F9C0FF88-75F8-4372-ADE1-096D3115BFED}" presName="LevelTwoTextNode" presStyleLbl="node4" presStyleIdx="4" presStyleCnt="8" custScaleX="2798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1039438-8BC3-462B-AC4C-26842AA4ABEE}" type="pres">
      <dgm:prSet presAssocID="{F9C0FF88-75F8-4372-ADE1-096D3115BFED}" presName="level3hierChild" presStyleCnt="0"/>
      <dgm:spPr/>
    </dgm:pt>
    <dgm:pt modelId="{BA30AB6D-F8A2-4F88-BC5B-7FA680EFF6B7}" type="pres">
      <dgm:prSet presAssocID="{5B7DF9A2-4E95-498D-90BB-B3CED75799FC}" presName="conn2-1" presStyleLbl="parChTrans1D2" presStyleIdx="4" presStyleCnt="6"/>
      <dgm:spPr/>
      <dgm:t>
        <a:bodyPr/>
        <a:lstStyle/>
        <a:p>
          <a:endParaRPr lang="zh-CN" altLang="en-US"/>
        </a:p>
      </dgm:t>
    </dgm:pt>
    <dgm:pt modelId="{D0460F0A-CD0B-4E85-AA01-B2F8830EB999}" type="pres">
      <dgm:prSet presAssocID="{5B7DF9A2-4E95-498D-90BB-B3CED75799FC}" presName="connTx" presStyleLbl="parChTrans1D2" presStyleIdx="4" presStyleCnt="6"/>
      <dgm:spPr/>
      <dgm:t>
        <a:bodyPr/>
        <a:lstStyle/>
        <a:p>
          <a:endParaRPr lang="zh-CN" altLang="en-US"/>
        </a:p>
      </dgm:t>
    </dgm:pt>
    <dgm:pt modelId="{B609C7CC-C450-40DA-A87E-BA7DC2B36CCA}" type="pres">
      <dgm:prSet presAssocID="{4B169175-BCF5-48D9-B732-B39C09D3F7F3}" presName="root2" presStyleCnt="0"/>
      <dgm:spPr/>
      <dgm:t>
        <a:bodyPr/>
        <a:lstStyle/>
        <a:p>
          <a:endParaRPr lang="zh-CN" altLang="en-US"/>
        </a:p>
      </dgm:t>
    </dgm:pt>
    <dgm:pt modelId="{2813ECB3-0EF8-4B03-9100-C98D221B68E0}" type="pres">
      <dgm:prSet presAssocID="{4B169175-BCF5-48D9-B732-B39C09D3F7F3}" presName="LevelTwoTextNode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56985FC-FD1D-4DFA-9A19-F8DC9B0AD5CE}" type="pres">
      <dgm:prSet presAssocID="{4B169175-BCF5-48D9-B732-B39C09D3F7F3}" presName="level3hierChild" presStyleCnt="0"/>
      <dgm:spPr/>
      <dgm:t>
        <a:bodyPr/>
        <a:lstStyle/>
        <a:p>
          <a:endParaRPr lang="zh-CN" altLang="en-US"/>
        </a:p>
      </dgm:t>
    </dgm:pt>
    <dgm:pt modelId="{FF7AA01B-581F-40C8-B9B8-9C860A5F7F7F}" type="pres">
      <dgm:prSet presAssocID="{A83FD49F-CA68-4005-B858-853CA0C63191}" presName="conn2-1" presStyleLbl="parChTrans1D3" presStyleIdx="11" presStyleCnt="14"/>
      <dgm:spPr/>
      <dgm:t>
        <a:bodyPr/>
        <a:lstStyle/>
        <a:p>
          <a:endParaRPr lang="zh-CN" altLang="en-US"/>
        </a:p>
      </dgm:t>
    </dgm:pt>
    <dgm:pt modelId="{B787D58D-C57F-4C2A-B11F-4E1A58A13620}" type="pres">
      <dgm:prSet presAssocID="{A83FD49F-CA68-4005-B858-853CA0C63191}" presName="connTx" presStyleLbl="parChTrans1D3" presStyleIdx="11" presStyleCnt="14"/>
      <dgm:spPr/>
      <dgm:t>
        <a:bodyPr/>
        <a:lstStyle/>
        <a:p>
          <a:endParaRPr lang="zh-CN" altLang="en-US"/>
        </a:p>
      </dgm:t>
    </dgm:pt>
    <dgm:pt modelId="{8D6540C6-5B44-434D-A017-9EE5729FAC37}" type="pres">
      <dgm:prSet presAssocID="{3F532D9C-8280-4A20-8BE9-0741EEB919DF}" presName="root2" presStyleCnt="0"/>
      <dgm:spPr/>
      <dgm:t>
        <a:bodyPr/>
        <a:lstStyle/>
        <a:p>
          <a:endParaRPr lang="zh-CN" altLang="en-US"/>
        </a:p>
      </dgm:t>
    </dgm:pt>
    <dgm:pt modelId="{2EE80340-8B90-4EA9-B46A-88B233D1F2E3}" type="pres">
      <dgm:prSet presAssocID="{3F532D9C-8280-4A20-8BE9-0741EEB919DF}" presName="LevelTwoTextNode" presStyleLbl="node3" presStyleIdx="11" presStyleCnt="14" custScaleX="3131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9DDBFBB-F35F-4FA2-BE68-C6C2BFDCFE5D}" type="pres">
      <dgm:prSet presAssocID="{3F532D9C-8280-4A20-8BE9-0741EEB919DF}" presName="level3hierChild" presStyleCnt="0"/>
      <dgm:spPr/>
      <dgm:t>
        <a:bodyPr/>
        <a:lstStyle/>
        <a:p>
          <a:endParaRPr lang="zh-CN" altLang="en-US"/>
        </a:p>
      </dgm:t>
    </dgm:pt>
    <dgm:pt modelId="{1F258078-083B-4B98-BE00-39EB82DF0BD3}" type="pres">
      <dgm:prSet presAssocID="{0163D115-29D0-495D-8580-09186290100F}" presName="conn2-1" presStyleLbl="parChTrans1D4" presStyleIdx="5" presStyleCnt="8"/>
      <dgm:spPr/>
      <dgm:t>
        <a:bodyPr/>
        <a:lstStyle/>
        <a:p>
          <a:endParaRPr lang="zh-CN" altLang="en-US"/>
        </a:p>
      </dgm:t>
    </dgm:pt>
    <dgm:pt modelId="{4F125F07-841C-46A4-8E20-8130CF5BAB00}" type="pres">
      <dgm:prSet presAssocID="{0163D115-29D0-495D-8580-09186290100F}" presName="connTx" presStyleLbl="parChTrans1D4" presStyleIdx="5" presStyleCnt="8"/>
      <dgm:spPr/>
      <dgm:t>
        <a:bodyPr/>
        <a:lstStyle/>
        <a:p>
          <a:endParaRPr lang="zh-CN" altLang="en-US"/>
        </a:p>
      </dgm:t>
    </dgm:pt>
    <dgm:pt modelId="{10B6EE89-5E6F-4991-98BC-4A32B7C9A236}" type="pres">
      <dgm:prSet presAssocID="{96AB04AB-AF32-4BFF-8CF2-9866A3FDF89B}" presName="root2" presStyleCnt="0"/>
      <dgm:spPr/>
      <dgm:t>
        <a:bodyPr/>
        <a:lstStyle/>
        <a:p>
          <a:endParaRPr lang="zh-CN" altLang="en-US"/>
        </a:p>
      </dgm:t>
    </dgm:pt>
    <dgm:pt modelId="{299AB208-C20D-4E1E-9F08-32DAC780FC50}" type="pres">
      <dgm:prSet presAssocID="{96AB04AB-AF32-4BFF-8CF2-9866A3FDF89B}" presName="LevelTwoTextNode" presStyleLbl="node4" presStyleIdx="5" presStyleCnt="8" custScaleX="3658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CC52312-D4DC-4402-8652-D3E40786E22F}" type="pres">
      <dgm:prSet presAssocID="{96AB04AB-AF32-4BFF-8CF2-9866A3FDF89B}" presName="level3hierChild" presStyleCnt="0"/>
      <dgm:spPr/>
      <dgm:t>
        <a:bodyPr/>
        <a:lstStyle/>
        <a:p>
          <a:endParaRPr lang="zh-CN" altLang="en-US"/>
        </a:p>
      </dgm:t>
    </dgm:pt>
    <dgm:pt modelId="{BB8D2CD2-2260-489C-BE62-1C0883A54BED}" type="pres">
      <dgm:prSet presAssocID="{98CD6D53-33BF-4D7B-9A5C-52F0D0250CFD}" presName="conn2-1" presStyleLbl="parChTrans1D2" presStyleIdx="5" presStyleCnt="6"/>
      <dgm:spPr/>
      <dgm:t>
        <a:bodyPr/>
        <a:lstStyle/>
        <a:p>
          <a:endParaRPr lang="zh-CN" altLang="en-US"/>
        </a:p>
      </dgm:t>
    </dgm:pt>
    <dgm:pt modelId="{30EFC19E-9D3F-4AFD-9CF6-EBD15F7E8F22}" type="pres">
      <dgm:prSet presAssocID="{98CD6D53-33BF-4D7B-9A5C-52F0D0250CFD}" presName="connTx" presStyleLbl="parChTrans1D2" presStyleIdx="5" presStyleCnt="6"/>
      <dgm:spPr/>
      <dgm:t>
        <a:bodyPr/>
        <a:lstStyle/>
        <a:p>
          <a:endParaRPr lang="zh-CN" altLang="en-US"/>
        </a:p>
      </dgm:t>
    </dgm:pt>
    <dgm:pt modelId="{BA855C91-EB4D-4B59-AEE9-8376AFD36F0E}" type="pres">
      <dgm:prSet presAssocID="{97A82102-0F1F-45A4-AA43-76AA14B58E7B}" presName="root2" presStyleCnt="0"/>
      <dgm:spPr/>
      <dgm:t>
        <a:bodyPr/>
        <a:lstStyle/>
        <a:p>
          <a:endParaRPr lang="zh-CN" altLang="en-US"/>
        </a:p>
      </dgm:t>
    </dgm:pt>
    <dgm:pt modelId="{4380F8B7-AA8F-4944-ABC2-7F512F2DE089}" type="pres">
      <dgm:prSet presAssocID="{97A82102-0F1F-45A4-AA43-76AA14B58E7B}" presName="LevelTwoTextNode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EFF415E-A6C7-4601-BDA5-EAB61D723877}" type="pres">
      <dgm:prSet presAssocID="{97A82102-0F1F-45A4-AA43-76AA14B58E7B}" presName="level3hierChild" presStyleCnt="0"/>
      <dgm:spPr/>
      <dgm:t>
        <a:bodyPr/>
        <a:lstStyle/>
        <a:p>
          <a:endParaRPr lang="zh-CN" altLang="en-US"/>
        </a:p>
      </dgm:t>
    </dgm:pt>
    <dgm:pt modelId="{AF31AE1A-430C-4172-A4A3-FA9CC09EF9ED}" type="pres">
      <dgm:prSet presAssocID="{A94D0993-87D8-4E76-853C-9AAF7E55DAC3}" presName="conn2-1" presStyleLbl="parChTrans1D3" presStyleIdx="12" presStyleCnt="14"/>
      <dgm:spPr/>
      <dgm:t>
        <a:bodyPr/>
        <a:lstStyle/>
        <a:p>
          <a:endParaRPr lang="zh-CN" altLang="en-US"/>
        </a:p>
      </dgm:t>
    </dgm:pt>
    <dgm:pt modelId="{31983C7B-0D18-420E-A493-C5994F3AC686}" type="pres">
      <dgm:prSet presAssocID="{A94D0993-87D8-4E76-853C-9AAF7E55DAC3}" presName="connTx" presStyleLbl="parChTrans1D3" presStyleIdx="12" presStyleCnt="14"/>
      <dgm:spPr/>
      <dgm:t>
        <a:bodyPr/>
        <a:lstStyle/>
        <a:p>
          <a:endParaRPr lang="zh-CN" altLang="en-US"/>
        </a:p>
      </dgm:t>
    </dgm:pt>
    <dgm:pt modelId="{9D17601B-0E0B-4136-B41C-56EC348032B9}" type="pres">
      <dgm:prSet presAssocID="{186D7961-9C91-43B5-9035-90BA678F9DCC}" presName="root2" presStyleCnt="0"/>
      <dgm:spPr/>
      <dgm:t>
        <a:bodyPr/>
        <a:lstStyle/>
        <a:p>
          <a:endParaRPr lang="zh-CN" altLang="en-US"/>
        </a:p>
      </dgm:t>
    </dgm:pt>
    <dgm:pt modelId="{8530178F-E092-4FCC-A1C2-0EBD248C3B2D}" type="pres">
      <dgm:prSet presAssocID="{186D7961-9C91-43B5-9035-90BA678F9DCC}" presName="LevelTwoTextNode" presStyleLbl="node3" presStyleIdx="12" presStyleCnt="14" custScaleX="1622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025950D-C6A0-4F7E-B496-62270D278B18}" type="pres">
      <dgm:prSet presAssocID="{186D7961-9C91-43B5-9035-90BA678F9DCC}" presName="level3hierChild" presStyleCnt="0"/>
      <dgm:spPr/>
      <dgm:t>
        <a:bodyPr/>
        <a:lstStyle/>
        <a:p>
          <a:endParaRPr lang="zh-CN" altLang="en-US"/>
        </a:p>
      </dgm:t>
    </dgm:pt>
    <dgm:pt modelId="{6623CAAA-35AD-47E8-9CED-AECCB2910339}" type="pres">
      <dgm:prSet presAssocID="{7BEC3678-CB22-47CA-9AA3-AA8D8377506D}" presName="conn2-1" presStyleLbl="parChTrans1D4" presStyleIdx="6" presStyleCnt="8"/>
      <dgm:spPr/>
      <dgm:t>
        <a:bodyPr/>
        <a:lstStyle/>
        <a:p>
          <a:endParaRPr lang="zh-CN" altLang="en-US"/>
        </a:p>
      </dgm:t>
    </dgm:pt>
    <dgm:pt modelId="{452A05DE-0F8E-4E13-815E-6450414668A7}" type="pres">
      <dgm:prSet presAssocID="{7BEC3678-CB22-47CA-9AA3-AA8D8377506D}" presName="connTx" presStyleLbl="parChTrans1D4" presStyleIdx="6" presStyleCnt="8"/>
      <dgm:spPr/>
      <dgm:t>
        <a:bodyPr/>
        <a:lstStyle/>
        <a:p>
          <a:endParaRPr lang="zh-CN" altLang="en-US"/>
        </a:p>
      </dgm:t>
    </dgm:pt>
    <dgm:pt modelId="{0D053B79-14D8-4CCD-B041-D632A3453DA6}" type="pres">
      <dgm:prSet presAssocID="{8CF7B9C2-1E56-4DD5-93C9-1A8DF5D518C9}" presName="root2" presStyleCnt="0"/>
      <dgm:spPr/>
      <dgm:t>
        <a:bodyPr/>
        <a:lstStyle/>
        <a:p>
          <a:endParaRPr lang="zh-CN" altLang="en-US"/>
        </a:p>
      </dgm:t>
    </dgm:pt>
    <dgm:pt modelId="{BF6895E5-6AD9-42D6-B500-D9A88D94D8E2}" type="pres">
      <dgm:prSet presAssocID="{8CF7B9C2-1E56-4DD5-93C9-1A8DF5D518C9}" presName="LevelTwoTextNode" presStyleLbl="node4" presStyleIdx="6" presStyleCnt="8" custScaleX="33976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F7A0D8-25ED-4A96-A7FE-82442B464BA1}" type="pres">
      <dgm:prSet presAssocID="{8CF7B9C2-1E56-4DD5-93C9-1A8DF5D518C9}" presName="level3hierChild" presStyleCnt="0"/>
      <dgm:spPr/>
      <dgm:t>
        <a:bodyPr/>
        <a:lstStyle/>
        <a:p>
          <a:endParaRPr lang="zh-CN" altLang="en-US"/>
        </a:p>
      </dgm:t>
    </dgm:pt>
    <dgm:pt modelId="{31613674-237C-4A60-9512-55AB40934C62}" type="pres">
      <dgm:prSet presAssocID="{8C2C9EF4-581B-4416-B1AA-C7AE5BD0DE1F}" presName="conn2-1" presStyleLbl="parChTrans1D3" presStyleIdx="13" presStyleCnt="14"/>
      <dgm:spPr/>
      <dgm:t>
        <a:bodyPr/>
        <a:lstStyle/>
        <a:p>
          <a:endParaRPr lang="zh-CN" altLang="en-US"/>
        </a:p>
      </dgm:t>
    </dgm:pt>
    <dgm:pt modelId="{F1E3D712-741F-400F-9D17-B5DEBF453CA5}" type="pres">
      <dgm:prSet presAssocID="{8C2C9EF4-581B-4416-B1AA-C7AE5BD0DE1F}" presName="connTx" presStyleLbl="parChTrans1D3" presStyleIdx="13" presStyleCnt="14"/>
      <dgm:spPr/>
      <dgm:t>
        <a:bodyPr/>
        <a:lstStyle/>
        <a:p>
          <a:endParaRPr lang="zh-CN" altLang="en-US"/>
        </a:p>
      </dgm:t>
    </dgm:pt>
    <dgm:pt modelId="{9ABB6AA3-3C79-44E2-ADBD-A21F219F896D}" type="pres">
      <dgm:prSet presAssocID="{13E0689F-1615-4DA2-9AED-E6D6074B5997}" presName="root2" presStyleCnt="0"/>
      <dgm:spPr/>
      <dgm:t>
        <a:bodyPr/>
        <a:lstStyle/>
        <a:p>
          <a:endParaRPr lang="zh-CN" altLang="en-US"/>
        </a:p>
      </dgm:t>
    </dgm:pt>
    <dgm:pt modelId="{04D4006C-964F-409B-AB87-00A1D1A1B843}" type="pres">
      <dgm:prSet presAssocID="{13E0689F-1615-4DA2-9AED-E6D6074B5997}" presName="LevelTwoTextNode" presStyleLbl="node3" presStyleIdx="13" presStyleCnt="14" custScaleX="1622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4EA8C5C-AABA-470C-AD18-CB1364CA8EED}" type="pres">
      <dgm:prSet presAssocID="{13E0689F-1615-4DA2-9AED-E6D6074B5997}" presName="level3hierChild" presStyleCnt="0"/>
      <dgm:spPr/>
      <dgm:t>
        <a:bodyPr/>
        <a:lstStyle/>
        <a:p>
          <a:endParaRPr lang="zh-CN" altLang="en-US"/>
        </a:p>
      </dgm:t>
    </dgm:pt>
    <dgm:pt modelId="{F6C9B8BC-0E58-4DDA-9E3E-B52DFC048E16}" type="pres">
      <dgm:prSet presAssocID="{002A1F3A-26B2-4480-A30A-8D70E683C7B8}" presName="conn2-1" presStyleLbl="parChTrans1D4" presStyleIdx="7" presStyleCnt="8"/>
      <dgm:spPr/>
      <dgm:t>
        <a:bodyPr/>
        <a:lstStyle/>
        <a:p>
          <a:endParaRPr lang="zh-CN" altLang="en-US"/>
        </a:p>
      </dgm:t>
    </dgm:pt>
    <dgm:pt modelId="{0C3F1C1E-50BF-4068-A400-606759806E93}" type="pres">
      <dgm:prSet presAssocID="{002A1F3A-26B2-4480-A30A-8D70E683C7B8}" presName="connTx" presStyleLbl="parChTrans1D4" presStyleIdx="7" presStyleCnt="8"/>
      <dgm:spPr/>
      <dgm:t>
        <a:bodyPr/>
        <a:lstStyle/>
        <a:p>
          <a:endParaRPr lang="zh-CN" altLang="en-US"/>
        </a:p>
      </dgm:t>
    </dgm:pt>
    <dgm:pt modelId="{681DA86C-E93E-45C3-8227-8C7899FE121E}" type="pres">
      <dgm:prSet presAssocID="{E268FC92-12F6-43D2-B394-B0B4653A3E53}" presName="root2" presStyleCnt="0"/>
      <dgm:spPr/>
      <dgm:t>
        <a:bodyPr/>
        <a:lstStyle/>
        <a:p>
          <a:endParaRPr lang="zh-CN" altLang="en-US"/>
        </a:p>
      </dgm:t>
    </dgm:pt>
    <dgm:pt modelId="{3B4EB6C3-0F42-4CB2-B10B-A5A580237E97}" type="pres">
      <dgm:prSet presAssocID="{E268FC92-12F6-43D2-B394-B0B4653A3E53}" presName="LevelTwoTextNode" presStyleLbl="node4" presStyleIdx="7" presStyleCnt="8" custScaleX="51675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312B87-CB50-4A41-8286-63F1443B6D4A}" type="pres">
      <dgm:prSet presAssocID="{E268FC92-12F6-43D2-B394-B0B4653A3E53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AAF47717-BCE0-496A-9242-41D8987A8532}" type="presOf" srcId="{0FE88137-F657-48D6-87CA-6497A6E64C5C}" destId="{FC2DE73A-3CF0-49DA-AD66-1E222890A486}" srcOrd="1" destOrd="0" presId="urn:microsoft.com/office/officeart/2005/8/layout/hierarchy2"/>
    <dgm:cxn modelId="{CF0D2A61-D05E-475F-9234-3E4461A89FCB}" type="presOf" srcId="{F53B301F-405C-46E4-803C-AA8452AFFC40}" destId="{9F4C7C92-F198-4580-AE61-E728A2EED747}" srcOrd="1" destOrd="0" presId="urn:microsoft.com/office/officeart/2005/8/layout/hierarchy2"/>
    <dgm:cxn modelId="{ED84B945-937D-4095-B30E-C8A518F5775A}" type="presOf" srcId="{AA111993-1404-4F78-87E0-725AA7B64F34}" destId="{68C841F9-0DD6-4AC2-89A5-F8F8ECA0FD65}" srcOrd="1" destOrd="0" presId="urn:microsoft.com/office/officeart/2005/8/layout/hierarchy2"/>
    <dgm:cxn modelId="{0D6AD00E-F8F5-4EA1-9E24-0A2F9FF04DC8}" type="presOf" srcId="{0FE88137-F657-48D6-87CA-6497A6E64C5C}" destId="{480FBD62-4435-470F-B6A4-C0FDA547E761}" srcOrd="0" destOrd="0" presId="urn:microsoft.com/office/officeart/2005/8/layout/hierarchy2"/>
    <dgm:cxn modelId="{8B7ABAEB-3FB8-44BB-9FC7-57D7F12C53E5}" srcId="{0FC2A035-ED7C-45E2-A9E8-699D49D844D5}" destId="{97A82102-0F1F-45A4-AA43-76AA14B58E7B}" srcOrd="5" destOrd="0" parTransId="{98CD6D53-33BF-4D7B-9A5C-52F0D0250CFD}" sibTransId="{303DC9CA-9CED-476B-9B01-1C9460D841F7}"/>
    <dgm:cxn modelId="{78776615-4DC7-494E-BBF1-BD6E08C9FB1F}" type="presOf" srcId="{0A195C2D-00F0-4E80-B009-B7AFEB734D10}" destId="{C56BC90B-8821-49B8-BF25-086917E38E0D}" srcOrd="1" destOrd="0" presId="urn:microsoft.com/office/officeart/2005/8/layout/hierarchy2"/>
    <dgm:cxn modelId="{C70B9E1C-6D58-4C53-9268-BD7406739BCB}" type="presOf" srcId="{1C4C78B0-DD2F-4C07-BDEE-86154D282038}" destId="{29A2E693-CAC3-4BFA-8C5D-D6298111C059}" srcOrd="1" destOrd="0" presId="urn:microsoft.com/office/officeart/2005/8/layout/hierarchy2"/>
    <dgm:cxn modelId="{92284F30-18D6-4D5D-A57F-F94649DA06DE}" type="presOf" srcId="{87FB25F2-9667-420B-8174-4C9286E93ED5}" destId="{7D014F44-56C3-4E85-8869-EE4BC727036E}" srcOrd="0" destOrd="0" presId="urn:microsoft.com/office/officeart/2005/8/layout/hierarchy2"/>
    <dgm:cxn modelId="{3F8C101A-A69D-4460-8E95-08A060897AFD}" srcId="{FA0F9954-DB65-4F1C-8B47-FD0242B949B9}" destId="{366D0412-4E11-4E0D-A164-A81F31A6D773}" srcOrd="0" destOrd="0" parTransId="{E8532721-5A27-4CBC-990B-AC847DC960B9}" sibTransId="{C873647F-4C6A-4378-9432-D22DB84B90F5}"/>
    <dgm:cxn modelId="{B80F39B9-88CF-40EB-AC6C-E9151E67D528}" type="presOf" srcId="{B774D217-F3BC-45E3-BCED-7CB6A63AC004}" destId="{7EB64519-2214-4B95-BB1F-F8D795013E0A}" srcOrd="1" destOrd="0" presId="urn:microsoft.com/office/officeart/2005/8/layout/hierarchy2"/>
    <dgm:cxn modelId="{B6AD9856-AA66-461B-B518-7490276F4455}" type="presOf" srcId="{87FB25F2-9667-420B-8174-4C9286E93ED5}" destId="{61CF31F0-EED1-4CF5-8A91-F91794FE5D69}" srcOrd="1" destOrd="0" presId="urn:microsoft.com/office/officeart/2005/8/layout/hierarchy2"/>
    <dgm:cxn modelId="{DCAE8933-6DD1-4835-B242-526BEB7888DC}" type="presOf" srcId="{0FC2A035-ED7C-45E2-A9E8-699D49D844D5}" destId="{AA6B41F3-A1E2-4F3D-A0F4-3346F0A24300}" srcOrd="0" destOrd="0" presId="urn:microsoft.com/office/officeart/2005/8/layout/hierarchy2"/>
    <dgm:cxn modelId="{D1D09015-31D3-4B42-A7A1-2E6CFCEA420D}" type="presOf" srcId="{41E2CE96-B758-46CF-8810-1D849EAD131F}" destId="{C6B02B6A-065F-42DD-A96A-28814D0BE0D7}" srcOrd="0" destOrd="0" presId="urn:microsoft.com/office/officeart/2005/8/layout/hierarchy2"/>
    <dgm:cxn modelId="{B7C9CCF0-D7D8-4C76-905E-EC216592993B}" srcId="{1A54AFF3-723E-400A-9154-8C51BA6EE36A}" destId="{C74E42BB-3111-4272-BC33-E353FB8EE557}" srcOrd="1" destOrd="0" parTransId="{87FB25F2-9667-420B-8174-4C9286E93ED5}" sibTransId="{94414D40-034C-450B-9895-C03D7C56D2BD}"/>
    <dgm:cxn modelId="{E04A998A-FD59-44E6-B575-07CC76590BA1}" type="presOf" srcId="{EACD8BCA-EF82-431A-A2EF-D7DC445FE5A5}" destId="{C105C0F9-685D-48EA-84FB-2AD972FACFFC}" srcOrd="1" destOrd="0" presId="urn:microsoft.com/office/officeart/2005/8/layout/hierarchy2"/>
    <dgm:cxn modelId="{2F9FEE9F-8B3C-4FD3-9B2E-E922C03232CC}" type="presOf" srcId="{0A195C2D-00F0-4E80-B009-B7AFEB734D10}" destId="{9FCA65F8-5742-4DB9-BBB5-805644BE52F0}" srcOrd="0" destOrd="0" presId="urn:microsoft.com/office/officeart/2005/8/layout/hierarchy2"/>
    <dgm:cxn modelId="{65C17ADD-57B6-43EC-B6EE-6D01CA1C3B65}" type="presOf" srcId="{A11A11C0-C968-4E8B-AB1A-209EBF1514C5}" destId="{3584960C-16E4-4186-8BB4-9BCAE9E637ED}" srcOrd="0" destOrd="0" presId="urn:microsoft.com/office/officeart/2005/8/layout/hierarchy2"/>
    <dgm:cxn modelId="{5348E458-06B1-4A6F-A529-8EAC799B6770}" srcId="{0FC2A035-ED7C-45E2-A9E8-699D49D844D5}" destId="{FA0F9954-DB65-4F1C-8B47-FD0242B949B9}" srcOrd="3" destOrd="0" parTransId="{3B788542-2970-4AB7-AFD5-076BF3842782}" sibTransId="{C61D6FD5-DC92-4B3D-A1D0-9DB946BCB7C2}"/>
    <dgm:cxn modelId="{BC5BB60E-FD84-4894-A978-5F57EAB397D7}" type="presOf" srcId="{C74E42BB-3111-4272-BC33-E353FB8EE557}" destId="{3C6A02CC-2F83-4CD8-861A-C0F61E359699}" srcOrd="0" destOrd="0" presId="urn:microsoft.com/office/officeart/2005/8/layout/hierarchy2"/>
    <dgm:cxn modelId="{B7B3E410-03DB-4F74-A45B-2ACDC7B3A043}" type="presOf" srcId="{0AA3E92F-72F7-48CA-A415-B12E6313D096}" destId="{034907A3-4DA7-48C2-A79B-C0C46491EAC9}" srcOrd="0" destOrd="0" presId="urn:microsoft.com/office/officeart/2005/8/layout/hierarchy2"/>
    <dgm:cxn modelId="{3C753465-1FF7-41A5-AA1E-DC8F796477BF}" srcId="{BD222229-EC98-4B2C-9E3A-88D635920E69}" destId="{A11A11C0-C968-4E8B-AB1A-209EBF1514C5}" srcOrd="0" destOrd="0" parTransId="{A0A50C2C-7DF2-4085-918F-2A5E3E361D46}" sibTransId="{230B9F5A-F555-4313-AAA5-CDB4A94E9D89}"/>
    <dgm:cxn modelId="{B6C41AC1-44F0-4657-A36B-FFD03F02E21D}" srcId="{0AA3E92F-72F7-48CA-A415-B12E6313D096}" destId="{41E2CE96-B758-46CF-8810-1D849EAD131F}" srcOrd="0" destOrd="0" parTransId="{B774D217-F3BC-45E3-BCED-7CB6A63AC004}" sibTransId="{90266323-43F9-4468-BB2B-5A3039C92E11}"/>
    <dgm:cxn modelId="{E94E7F79-CBE6-43E2-8AFC-F7AAEB739F75}" type="presOf" srcId="{00A8190A-845E-4C6B-B68A-99932E088686}" destId="{2002F69A-D19F-4DAF-B816-1B3F42FB0774}" srcOrd="0" destOrd="0" presId="urn:microsoft.com/office/officeart/2005/8/layout/hierarchy2"/>
    <dgm:cxn modelId="{0EEA0AFE-D4A7-45BB-BFE9-34D3AB3117F6}" srcId="{0FC2A035-ED7C-45E2-A9E8-699D49D844D5}" destId="{BD222229-EC98-4B2C-9E3A-88D635920E69}" srcOrd="1" destOrd="0" parTransId="{369D937F-2329-4CE4-BE57-5139CA3F6063}" sibTransId="{487B9EA9-617D-4EE0-8E19-EBEA756F0FB8}"/>
    <dgm:cxn modelId="{C03817AA-28AB-46DA-A551-6EE19F2BDEF0}" srcId="{0FC2A035-ED7C-45E2-A9E8-699D49D844D5}" destId="{4B169175-BCF5-48D9-B732-B39C09D3F7F3}" srcOrd="4" destOrd="0" parTransId="{5B7DF9A2-4E95-498D-90BB-B3CED75799FC}" sibTransId="{A55BECF1-6DA2-485E-90B1-895DAE136312}"/>
    <dgm:cxn modelId="{D44F7AEE-34E1-40CC-9D74-703868BF7B31}" srcId="{BD222229-EC98-4B2C-9E3A-88D635920E69}" destId="{ADD53B2A-DB14-47AF-A17E-B9F09274400B}" srcOrd="3" destOrd="0" parTransId="{E1F45358-5AB5-4CA0-A314-B560330B86CE}" sibTransId="{A16F44C0-ADBB-420F-B705-CC4A90CC99B7}"/>
    <dgm:cxn modelId="{A557C50C-38FA-4407-8CCF-429846A6139E}" srcId="{0FC2A035-ED7C-45E2-A9E8-699D49D844D5}" destId="{1A54AFF3-723E-400A-9154-8C51BA6EE36A}" srcOrd="2" destOrd="0" parTransId="{0FE88137-F657-48D6-87CA-6497A6E64C5C}" sibTransId="{F6FD800E-4423-43FF-ACCF-314A5AE916C6}"/>
    <dgm:cxn modelId="{07B52C74-7785-4461-87FB-ECC8142EC02D}" type="presOf" srcId="{369D937F-2329-4CE4-BE57-5139CA3F6063}" destId="{4B85D059-E63E-4853-8121-5C937E1762A9}" srcOrd="0" destOrd="0" presId="urn:microsoft.com/office/officeart/2005/8/layout/hierarchy2"/>
    <dgm:cxn modelId="{0718739A-A4E7-4DBF-9565-317424B95947}" type="presOf" srcId="{ADD53B2A-DB14-47AF-A17E-B9F09274400B}" destId="{00EA4E66-A8E0-4EF1-8596-30BD752F57A3}" srcOrd="0" destOrd="0" presId="urn:microsoft.com/office/officeart/2005/8/layout/hierarchy2"/>
    <dgm:cxn modelId="{F44944CA-FD2D-4BC4-88A6-8D752B54ED61}" type="presOf" srcId="{D9D562EE-7FE1-4992-8CBB-2EA08D8EFFC1}" destId="{03FD72BD-E348-401A-B6E1-F849CED63E59}" srcOrd="0" destOrd="0" presId="urn:microsoft.com/office/officeart/2005/8/layout/hierarchy2"/>
    <dgm:cxn modelId="{71D763D7-E207-4907-81EA-19E18FF0DC62}" srcId="{3F532D9C-8280-4A20-8BE9-0741EEB919DF}" destId="{96AB04AB-AF32-4BFF-8CF2-9866A3FDF89B}" srcOrd="0" destOrd="0" parTransId="{0163D115-29D0-495D-8580-09186290100F}" sibTransId="{4697E565-E26E-48C0-910A-050DBBCF2642}"/>
    <dgm:cxn modelId="{AEBB90EC-1F33-43B4-8224-8FCDD5A8BFA0}" type="presOf" srcId="{A94D0993-87D8-4E76-853C-9AAF7E55DAC3}" destId="{31983C7B-0D18-420E-A493-C5994F3AC686}" srcOrd="1" destOrd="0" presId="urn:microsoft.com/office/officeart/2005/8/layout/hierarchy2"/>
    <dgm:cxn modelId="{546B369B-5064-4E25-82E0-F1C31CB7A071}" type="presOf" srcId="{5B7DF9A2-4E95-498D-90BB-B3CED75799FC}" destId="{D0460F0A-CD0B-4E85-AA01-B2F8830EB999}" srcOrd="1" destOrd="0" presId="urn:microsoft.com/office/officeart/2005/8/layout/hierarchy2"/>
    <dgm:cxn modelId="{4BE473DF-1B87-4FC5-8211-977F76406D55}" type="presOf" srcId="{7BEC3678-CB22-47CA-9AA3-AA8D8377506D}" destId="{6623CAAA-35AD-47E8-9CED-AECCB2910339}" srcOrd="0" destOrd="0" presId="urn:microsoft.com/office/officeart/2005/8/layout/hierarchy2"/>
    <dgm:cxn modelId="{F392B2D1-D9DF-4C8C-A2DE-AA77EC4A6F2E}" type="presOf" srcId="{FC2D099A-35ED-41FB-816F-939C247591A8}" destId="{27C63FEA-1959-49EE-BAC6-CE80AC2130FA}" srcOrd="0" destOrd="0" presId="urn:microsoft.com/office/officeart/2005/8/layout/hierarchy2"/>
    <dgm:cxn modelId="{544C9878-211C-4A39-B55F-0BD5B5E0268E}" type="presOf" srcId="{D9D562EE-7FE1-4992-8CBB-2EA08D8EFFC1}" destId="{D021BFFA-C134-47FA-879C-BF00D22B75CE}" srcOrd="1" destOrd="0" presId="urn:microsoft.com/office/officeart/2005/8/layout/hierarchy2"/>
    <dgm:cxn modelId="{C0A31E66-6A96-4CA4-A596-C8163D2B8BE9}" srcId="{97A82102-0F1F-45A4-AA43-76AA14B58E7B}" destId="{13E0689F-1615-4DA2-9AED-E6D6074B5997}" srcOrd="1" destOrd="0" parTransId="{8C2C9EF4-581B-4416-B1AA-C7AE5BD0DE1F}" sibTransId="{3AD5D4DB-B597-497F-89FD-503E9BB38839}"/>
    <dgm:cxn modelId="{499531C3-CEB2-4B6E-945C-DC27F79A27C3}" type="presOf" srcId="{3F68158E-04A2-407B-BE84-1734A5064125}" destId="{A4B84323-6252-4933-A444-EE3603F8F1F9}" srcOrd="0" destOrd="0" presId="urn:microsoft.com/office/officeart/2005/8/layout/hierarchy2"/>
    <dgm:cxn modelId="{A3C067E1-3BE1-4369-AFE3-14A85182833D}" type="presOf" srcId="{08D8B892-7CF8-4D85-AE55-DD381F032065}" destId="{78C130FA-0147-4F5F-B864-65D93BAC3A3B}" srcOrd="0" destOrd="0" presId="urn:microsoft.com/office/officeart/2005/8/layout/hierarchy2"/>
    <dgm:cxn modelId="{E5870E64-EF4C-48E4-8EBE-037FD467680E}" type="presOf" srcId="{9C3BAC47-0CCA-4C6E-B93F-CACEA86F278C}" destId="{3E726271-FE09-4894-AE31-01B426942228}" srcOrd="0" destOrd="0" presId="urn:microsoft.com/office/officeart/2005/8/layout/hierarchy2"/>
    <dgm:cxn modelId="{687F56E3-2DA8-4ED0-AF0C-CEFC5B7E61BA}" type="presOf" srcId="{2BBE2345-DC10-416A-8A74-66DF70438531}" destId="{AC58103E-9D11-4599-8F55-A98068EBD4A0}" srcOrd="1" destOrd="0" presId="urn:microsoft.com/office/officeart/2005/8/layout/hierarchy2"/>
    <dgm:cxn modelId="{8406502E-2832-4FE4-9AE7-AB6641908EAD}" type="presOf" srcId="{1C4C78B0-DD2F-4C07-BDEE-86154D282038}" destId="{C54D0885-6191-4B47-B19A-FA2658235D55}" srcOrd="0" destOrd="0" presId="urn:microsoft.com/office/officeart/2005/8/layout/hierarchy2"/>
    <dgm:cxn modelId="{E9B82BD9-5CA8-427D-941A-EE18A3B231FF}" type="presOf" srcId="{331AC561-92BA-4B9C-98B9-8223CF3A98B4}" destId="{3C961FFA-F5E7-4E88-A94A-A5822D7489C4}" srcOrd="0" destOrd="0" presId="urn:microsoft.com/office/officeart/2005/8/layout/hierarchy2"/>
    <dgm:cxn modelId="{D483F03C-B587-4669-83F3-98391F4B78F6}" type="presOf" srcId="{3F68158E-04A2-407B-BE84-1734A5064125}" destId="{962C4382-007F-486E-A325-99228EB4AF3B}" srcOrd="1" destOrd="0" presId="urn:microsoft.com/office/officeart/2005/8/layout/hierarchy2"/>
    <dgm:cxn modelId="{C15A2F97-A2F5-4620-82BC-8E52B8A0694C}" type="presOf" srcId="{02375FAA-5F40-434A-BCA1-219AA5873BF6}" destId="{2738D710-9C66-4044-BDEA-2BE164E342A4}" srcOrd="0" destOrd="0" presId="urn:microsoft.com/office/officeart/2005/8/layout/hierarchy2"/>
    <dgm:cxn modelId="{59BA68D6-FE00-4D2E-96CD-4B8DDC2CEC24}" type="presOf" srcId="{E8532721-5A27-4CBC-990B-AC847DC960B9}" destId="{259654CE-7E6D-4CAF-9EAB-1D89380824C1}" srcOrd="1" destOrd="0" presId="urn:microsoft.com/office/officeart/2005/8/layout/hierarchy2"/>
    <dgm:cxn modelId="{001AEE49-7A00-44C0-AE92-36A06C6809DE}" srcId="{331AC561-92BA-4B9C-98B9-8223CF3A98B4}" destId="{0FC2A035-ED7C-45E2-A9E8-699D49D844D5}" srcOrd="0" destOrd="0" parTransId="{9432F740-334B-4506-9705-91223D12B910}" sibTransId="{30B174BA-F906-44E6-A7A6-627B0EC42CD4}"/>
    <dgm:cxn modelId="{6C9ACF47-B9EE-41B0-9E30-6E38140FB789}" type="presOf" srcId="{E8B7DA50-A507-4EBA-9856-B119444B767A}" destId="{410C8405-35FD-4BBD-8562-EE386D674212}" srcOrd="0" destOrd="0" presId="urn:microsoft.com/office/officeart/2005/8/layout/hierarchy2"/>
    <dgm:cxn modelId="{93D732EF-FE00-4703-8EC6-69DF1D1C5C58}" type="presOf" srcId="{E268FC92-12F6-43D2-B394-B0B4653A3E53}" destId="{3B4EB6C3-0F42-4CB2-B10B-A5A580237E97}" srcOrd="0" destOrd="0" presId="urn:microsoft.com/office/officeart/2005/8/layout/hierarchy2"/>
    <dgm:cxn modelId="{D6BC56A5-2DA7-4968-8F67-6CC1BD2DAB9F}" srcId="{4B169175-BCF5-48D9-B732-B39C09D3F7F3}" destId="{3F532D9C-8280-4A20-8BE9-0741EEB919DF}" srcOrd="0" destOrd="0" parTransId="{A83FD49F-CA68-4005-B858-853CA0C63191}" sibTransId="{E161729E-4F55-497E-87A0-945218E25248}"/>
    <dgm:cxn modelId="{4809A394-537D-4DB2-82CB-5498F726BAA1}" type="presOf" srcId="{7E3DA325-54E2-4240-B8C9-CECCF6483832}" destId="{AF908A8B-1BC5-48E1-AC6C-B11D8C50BAF4}" srcOrd="1" destOrd="0" presId="urn:microsoft.com/office/officeart/2005/8/layout/hierarchy2"/>
    <dgm:cxn modelId="{4949F3D4-D2D4-42E5-836E-E082E05BC7A1}" srcId="{BD222229-EC98-4B2C-9E3A-88D635920E69}" destId="{02375FAA-5F40-434A-BCA1-219AA5873BF6}" srcOrd="1" destOrd="0" parTransId="{E8B7DA50-A507-4EBA-9856-B119444B767A}" sibTransId="{DC5890B2-E0B7-4CE4-B897-4603FB1C3ED7}"/>
    <dgm:cxn modelId="{F066E6DF-9171-4B98-BA20-EFCD0C0D5E29}" type="presOf" srcId="{3B788542-2970-4AB7-AFD5-076BF3842782}" destId="{F055548D-4CA5-4E2F-83C3-44D943205E5C}" srcOrd="0" destOrd="0" presId="urn:microsoft.com/office/officeart/2005/8/layout/hierarchy2"/>
    <dgm:cxn modelId="{EF3DFCCA-08A1-4EA6-9765-E83F6D10EAC4}" type="presOf" srcId="{5B7DF9A2-4E95-498D-90BB-B3CED75799FC}" destId="{BA30AB6D-F8A2-4F88-BC5B-7FA680EFF6B7}" srcOrd="0" destOrd="0" presId="urn:microsoft.com/office/officeart/2005/8/layout/hierarchy2"/>
    <dgm:cxn modelId="{D8B5ADC6-89F0-405A-8347-6EBE16DA0E93}" type="presOf" srcId="{0163D115-29D0-495D-8580-09186290100F}" destId="{4F125F07-841C-46A4-8E20-8130CF5BAB00}" srcOrd="1" destOrd="0" presId="urn:microsoft.com/office/officeart/2005/8/layout/hierarchy2"/>
    <dgm:cxn modelId="{C0F0527D-7B86-478A-B34A-E2281F6689D3}" type="presOf" srcId="{366D0412-4E11-4E0D-A164-A81F31A6D773}" destId="{99140174-C857-4CB3-A8FD-72FEFD9122CC}" srcOrd="0" destOrd="0" presId="urn:microsoft.com/office/officeart/2005/8/layout/hierarchy2"/>
    <dgm:cxn modelId="{F2CC2008-83E4-42EE-AEB3-CE81350F7CF5}" type="presOf" srcId="{BD222229-EC98-4B2C-9E3A-88D635920E69}" destId="{E5B41DF6-026C-4B41-8C94-203CD4E15F6C}" srcOrd="0" destOrd="0" presId="urn:microsoft.com/office/officeart/2005/8/layout/hierarchy2"/>
    <dgm:cxn modelId="{B13E0677-6CC2-4CE8-9356-C47EFADB7B56}" type="presOf" srcId="{186D7961-9C91-43B5-9035-90BA678F9DCC}" destId="{8530178F-E092-4FCC-A1C2-0EBD248C3B2D}" srcOrd="0" destOrd="0" presId="urn:microsoft.com/office/officeart/2005/8/layout/hierarchy2"/>
    <dgm:cxn modelId="{BF9E13F3-E329-49C1-AFA4-F0D5B8550F7A}" type="presOf" srcId="{1A54AFF3-723E-400A-9154-8C51BA6EE36A}" destId="{1DA4E7DD-EB49-4612-864F-3CC841BA0B76}" srcOrd="0" destOrd="0" presId="urn:microsoft.com/office/officeart/2005/8/layout/hierarchy2"/>
    <dgm:cxn modelId="{CB03B590-8203-421D-A030-4E7465B397D4}" type="presOf" srcId="{3B788542-2970-4AB7-AFD5-076BF3842782}" destId="{D66D9A51-D664-4932-9FD6-CC3E77ECB79B}" srcOrd="1" destOrd="0" presId="urn:microsoft.com/office/officeart/2005/8/layout/hierarchy2"/>
    <dgm:cxn modelId="{6B45BB07-6C1D-4CB4-8644-EA48CA409D97}" type="presOf" srcId="{2BBE2345-DC10-416A-8A74-66DF70438531}" destId="{A7106CF7-3770-4B1E-A32C-061F7E097F8B}" srcOrd="0" destOrd="0" presId="urn:microsoft.com/office/officeart/2005/8/layout/hierarchy2"/>
    <dgm:cxn modelId="{F75906FC-1DD0-4D32-8185-8581B2F6A63A}" type="presOf" srcId="{A94D0993-87D8-4E76-853C-9AAF7E55DAC3}" destId="{AF31AE1A-430C-4172-A4A3-FA9CC09EF9ED}" srcOrd="0" destOrd="0" presId="urn:microsoft.com/office/officeart/2005/8/layout/hierarchy2"/>
    <dgm:cxn modelId="{A771305B-D7B4-4262-9A35-BEF6AC19E488}" srcId="{ECC8470F-8D9F-4FD8-9CA4-1CA4A6A358D0}" destId="{00A8190A-845E-4C6B-B68A-99932E088686}" srcOrd="0" destOrd="0" parTransId="{08D8B892-7CF8-4D85-AE55-DD381F032065}" sibTransId="{CB594749-7E47-4F88-83FA-406949C8D395}"/>
    <dgm:cxn modelId="{83B1F761-D2E1-4F17-ADCA-3FA6F4A749F2}" type="presOf" srcId="{A0A50C2C-7DF2-4085-918F-2A5E3E361D46}" destId="{0AAA3F01-12BE-4FA8-A30C-FCC0CDE071F7}" srcOrd="0" destOrd="0" presId="urn:microsoft.com/office/officeart/2005/8/layout/hierarchy2"/>
    <dgm:cxn modelId="{EBE7AA54-57A4-4721-B841-356774980A31}" type="presOf" srcId="{FA0F9954-DB65-4F1C-8B47-FD0242B949B9}" destId="{AE025C39-2C52-459F-9C7C-9B26F40F0797}" srcOrd="0" destOrd="0" presId="urn:microsoft.com/office/officeart/2005/8/layout/hierarchy2"/>
    <dgm:cxn modelId="{6AC637CD-9E18-444C-B53B-E67840E4DD69}" srcId="{97A82102-0F1F-45A4-AA43-76AA14B58E7B}" destId="{186D7961-9C91-43B5-9035-90BA678F9DCC}" srcOrd="0" destOrd="0" parTransId="{A94D0993-87D8-4E76-853C-9AAF7E55DAC3}" sibTransId="{19905515-2A23-417B-97CA-348B2078910C}"/>
    <dgm:cxn modelId="{2658FF62-7B89-4820-9A6E-46198425053B}" type="presOf" srcId="{1E75D395-7D1C-4900-AF57-96CB88D1EEA4}" destId="{87A612AF-FE5E-4813-86B3-A9B9C0946118}" srcOrd="0" destOrd="0" presId="urn:microsoft.com/office/officeart/2005/8/layout/hierarchy2"/>
    <dgm:cxn modelId="{2B4D5F94-CE65-4FDD-9A46-7B7AC59B2922}" type="presOf" srcId="{E1F45358-5AB5-4CA0-A314-B560330B86CE}" destId="{B08A7E7A-FDD2-4D19-A79B-C45C27936943}" srcOrd="1" destOrd="0" presId="urn:microsoft.com/office/officeart/2005/8/layout/hierarchy2"/>
    <dgm:cxn modelId="{E468B81A-3AA2-43B4-92AF-78FEE56E24D1}" type="presOf" srcId="{10E171F0-62A2-419E-A968-640AA6D9F728}" destId="{0453B443-8194-4BC3-8557-2843FD40B7D0}" srcOrd="0" destOrd="0" presId="urn:microsoft.com/office/officeart/2005/8/layout/hierarchy2"/>
    <dgm:cxn modelId="{ADAB7132-9268-4FED-8DDE-26573EBC7AE1}" type="presOf" srcId="{002A1F3A-26B2-4480-A30A-8D70E683C7B8}" destId="{F6C9B8BC-0E58-4DDA-9E3E-B52DFC048E16}" srcOrd="0" destOrd="0" presId="urn:microsoft.com/office/officeart/2005/8/layout/hierarchy2"/>
    <dgm:cxn modelId="{7ACCF561-DCE7-40D3-8069-CEA16EF27F60}" type="presOf" srcId="{8C2C9EF4-581B-4416-B1AA-C7AE5BD0DE1F}" destId="{F1E3D712-741F-400F-9D17-B5DEBF453CA5}" srcOrd="1" destOrd="0" presId="urn:microsoft.com/office/officeart/2005/8/layout/hierarchy2"/>
    <dgm:cxn modelId="{CE3EBE0D-D666-40CB-B868-4115178A9C20}" type="presOf" srcId="{A83FD49F-CA68-4005-B858-853CA0C63191}" destId="{B787D58D-C57F-4C2A-B11F-4E1A58A13620}" srcOrd="1" destOrd="0" presId="urn:microsoft.com/office/officeart/2005/8/layout/hierarchy2"/>
    <dgm:cxn modelId="{D77A6FDF-7D4E-4445-BC95-1DF9349BA43F}" type="presOf" srcId="{2E8BEEB3-F586-40B1-B350-3E09FF8442E5}" destId="{62006DA7-0D3B-4248-9E0E-DCF04249AFB2}" srcOrd="0" destOrd="0" presId="urn:microsoft.com/office/officeart/2005/8/layout/hierarchy2"/>
    <dgm:cxn modelId="{DADE761E-CBCD-488D-BF67-4A88BF3CDFE5}" srcId="{1E64F546-F9EF-42A5-A91A-33120EB6B007}" destId="{F9C0FF88-75F8-4372-ADE1-096D3115BFED}" srcOrd="0" destOrd="0" parTransId="{0A195C2D-00F0-4E80-B009-B7AFEB734D10}" sibTransId="{30F91D16-3EA0-4A8D-A003-6E32259E072C}"/>
    <dgm:cxn modelId="{2432ED0D-B0C1-4027-B16F-A4049DD27393}" type="presOf" srcId="{369D937F-2329-4CE4-BE57-5139CA3F6063}" destId="{35B3CC4B-9426-4FC9-B375-92017DB7FED4}" srcOrd="1" destOrd="0" presId="urn:microsoft.com/office/officeart/2005/8/layout/hierarchy2"/>
    <dgm:cxn modelId="{73E8326D-233E-4C79-83B8-E01F7AA11C44}" type="presOf" srcId="{E1F45358-5AB5-4CA0-A314-B560330B86CE}" destId="{1EA103AD-B1A1-4DA2-B837-B744ED982227}" srcOrd="0" destOrd="0" presId="urn:microsoft.com/office/officeart/2005/8/layout/hierarchy2"/>
    <dgm:cxn modelId="{82AA3062-90FE-498C-8F89-7990AFEE6A4A}" type="presOf" srcId="{0163D115-29D0-495D-8580-09186290100F}" destId="{1F258078-083B-4B98-BE00-39EB82DF0BD3}" srcOrd="0" destOrd="0" presId="urn:microsoft.com/office/officeart/2005/8/layout/hierarchy2"/>
    <dgm:cxn modelId="{8AE04D29-D13C-4001-B6A3-623C73245392}" srcId="{13E0689F-1615-4DA2-9AED-E6D6074B5997}" destId="{E268FC92-12F6-43D2-B394-B0B4653A3E53}" srcOrd="0" destOrd="0" parTransId="{002A1F3A-26B2-4480-A30A-8D70E683C7B8}" sibTransId="{A9854634-37EE-48B6-AFCE-2CEBBB696FCE}"/>
    <dgm:cxn modelId="{9851ED9F-C306-4433-85C6-547532C21EE0}" srcId="{186D7961-9C91-43B5-9035-90BA678F9DCC}" destId="{8CF7B9C2-1E56-4DD5-93C9-1A8DF5D518C9}" srcOrd="0" destOrd="0" parTransId="{7BEC3678-CB22-47CA-9AA3-AA8D8377506D}" sibTransId="{154BC0AD-3F0B-40A7-B70E-C3A204E10259}"/>
    <dgm:cxn modelId="{E00D5AF0-84E8-47D1-BD4C-C9E467ADEBAA}" type="presOf" srcId="{A83FD49F-CA68-4005-B858-853CA0C63191}" destId="{FF7AA01B-581F-40C8-B9B8-9C860A5F7F7F}" srcOrd="0" destOrd="0" presId="urn:microsoft.com/office/officeart/2005/8/layout/hierarchy2"/>
    <dgm:cxn modelId="{84B0448F-4CF5-455E-8E06-A624912AE259}" type="presOf" srcId="{AA111993-1404-4F78-87E0-725AA7B64F34}" destId="{03E97607-548E-4A4E-ABDE-78B5E1739D79}" srcOrd="0" destOrd="0" presId="urn:microsoft.com/office/officeart/2005/8/layout/hierarchy2"/>
    <dgm:cxn modelId="{2797C367-EFE2-4375-91FD-9B520A825B52}" srcId="{10E171F0-62A2-419E-A968-640AA6D9F728}" destId="{ECC8470F-8D9F-4FD8-9CA4-1CA4A6A358D0}" srcOrd="0" destOrd="0" parTransId="{7E3DA325-54E2-4240-B8C9-CECCF6483832}" sibTransId="{6D5293DA-4566-4F07-8187-86A4F715B1E4}"/>
    <dgm:cxn modelId="{668E40B0-ED2D-4A5F-BF1F-FF9D2C0AAF49}" type="presOf" srcId="{1E64F546-F9EF-42A5-A91A-33120EB6B007}" destId="{34F65A41-F782-4340-9005-0BCFB3D0C06E}" srcOrd="0" destOrd="0" presId="urn:microsoft.com/office/officeart/2005/8/layout/hierarchy2"/>
    <dgm:cxn modelId="{BDE08EE7-5EB2-4D6E-ADCB-3E3016F481FD}" type="presOf" srcId="{ECC8470F-8D9F-4FD8-9CA4-1CA4A6A358D0}" destId="{8C19DA27-E874-4F72-B551-644D4C6FAD2A}" srcOrd="0" destOrd="0" presId="urn:microsoft.com/office/officeart/2005/8/layout/hierarchy2"/>
    <dgm:cxn modelId="{34225C0D-8D9E-4C11-8597-32187BFE04A3}" type="presOf" srcId="{E8532721-5A27-4CBC-990B-AC847DC960B9}" destId="{145EE102-151F-422A-ACD3-9B9B4E928286}" srcOrd="0" destOrd="0" presId="urn:microsoft.com/office/officeart/2005/8/layout/hierarchy2"/>
    <dgm:cxn modelId="{98DC9388-B0C1-4E0A-B06E-5CE8DC64B845}" srcId="{366D0412-4E11-4E0D-A164-A81F31A6D773}" destId="{2E8BEEB3-F586-40B1-B350-3E09FF8442E5}" srcOrd="0" destOrd="0" parTransId="{AA111993-1404-4F78-87E0-725AA7B64F34}" sibTransId="{96608538-275E-46C4-A032-CC15F7A145BD}"/>
    <dgm:cxn modelId="{ABDA944C-C653-4070-B58B-164E96526276}" type="presOf" srcId="{96AB04AB-AF32-4BFF-8CF2-9866A3FDF89B}" destId="{299AB208-C20D-4E1E-9F08-32DAC780FC50}" srcOrd="0" destOrd="0" presId="urn:microsoft.com/office/officeart/2005/8/layout/hierarchy2"/>
    <dgm:cxn modelId="{6D114F82-048A-4DF7-8523-EAD27DDCEEE8}" type="presOf" srcId="{13E0689F-1615-4DA2-9AED-E6D6074B5997}" destId="{04D4006C-964F-409B-AB87-00A1D1A1B843}" srcOrd="0" destOrd="0" presId="urn:microsoft.com/office/officeart/2005/8/layout/hierarchy2"/>
    <dgm:cxn modelId="{5BA1B3E7-6256-4A1B-BE37-F636AF8ED4C9}" type="presOf" srcId="{1E75D395-7D1C-4900-AF57-96CB88D1EEA4}" destId="{128BE6B8-8B21-4DA5-9989-B1EFB08D9E48}" srcOrd="1" destOrd="0" presId="urn:microsoft.com/office/officeart/2005/8/layout/hierarchy2"/>
    <dgm:cxn modelId="{7CCB91AF-BD53-4C72-8F8C-9CFA766D2567}" type="presOf" srcId="{F9C0FF88-75F8-4372-ADE1-096D3115BFED}" destId="{69994710-7D74-464A-8A1B-FA779ADCB872}" srcOrd="0" destOrd="0" presId="urn:microsoft.com/office/officeart/2005/8/layout/hierarchy2"/>
    <dgm:cxn modelId="{ADC52209-8EF3-47E6-8571-567C306D1FB0}" type="presOf" srcId="{EACD8BCA-EF82-431A-A2EF-D7DC445FE5A5}" destId="{621D2254-2839-4249-8C1F-D8E223FE9A84}" srcOrd="0" destOrd="0" presId="urn:microsoft.com/office/officeart/2005/8/layout/hierarchy2"/>
    <dgm:cxn modelId="{CB64ADCA-5CED-42D6-880A-68A6597A2772}" type="presOf" srcId="{8C2C9EF4-581B-4416-B1AA-C7AE5BD0DE1F}" destId="{31613674-237C-4A60-9512-55AB40934C62}" srcOrd="0" destOrd="0" presId="urn:microsoft.com/office/officeart/2005/8/layout/hierarchy2"/>
    <dgm:cxn modelId="{A2563D0E-76E8-4717-AE27-F6D90117829D}" srcId="{FC2D099A-35ED-41FB-816F-939C247591A8}" destId="{5DF61E5E-41CF-4A15-822F-818DF8F382A1}" srcOrd="0" destOrd="0" parTransId="{2BBE2345-DC10-416A-8A74-66DF70438531}" sibTransId="{4B383638-AAC5-43F0-89E6-FA840B6ECBA7}"/>
    <dgm:cxn modelId="{4574F8C3-CB9E-4F26-9FDD-9A9C4CE4138B}" type="presOf" srcId="{7E3DA325-54E2-4240-B8C9-CECCF6483832}" destId="{72F56338-ABE2-4878-AE3C-B10F4315E4D5}" srcOrd="0" destOrd="0" presId="urn:microsoft.com/office/officeart/2005/8/layout/hierarchy2"/>
    <dgm:cxn modelId="{8CDC6A41-6465-410B-8BF8-D0C637F6ADF2}" type="presOf" srcId="{08D8B892-7CF8-4D85-AE55-DD381F032065}" destId="{C06C8093-4117-43A6-B44D-277E425A32D4}" srcOrd="1" destOrd="0" presId="urn:microsoft.com/office/officeart/2005/8/layout/hierarchy2"/>
    <dgm:cxn modelId="{90CD7950-00BA-4171-8DBD-2141A860F6BF}" srcId="{FA0F9954-DB65-4F1C-8B47-FD0242B949B9}" destId="{1E64F546-F9EF-42A5-A91A-33120EB6B007}" srcOrd="1" destOrd="0" parTransId="{1C4C78B0-DD2F-4C07-BDEE-86154D282038}" sibTransId="{2C9903A1-D89C-458F-A677-12CE3D29C52A}"/>
    <dgm:cxn modelId="{77D3FE86-0359-427C-AE27-6344DE834A6B}" type="presOf" srcId="{4CA44E42-692B-49BE-8D78-E54CC4CA299E}" destId="{48D95F70-DE66-49E5-83E8-F9CBD9256D45}" srcOrd="0" destOrd="0" presId="urn:microsoft.com/office/officeart/2005/8/layout/hierarchy2"/>
    <dgm:cxn modelId="{B9240165-C095-4EFE-B5CA-8E5CD79ECEA4}" srcId="{BD222229-EC98-4B2C-9E3A-88D635920E69}" destId="{9C3BAC47-0CCA-4C6E-B93F-CACEA86F278C}" srcOrd="2" destOrd="0" parTransId="{D9D562EE-7FE1-4992-8CBB-2EA08D8EFFC1}" sibTransId="{4DDD8B9D-0EB0-4E8A-80DB-5F391AB6DFAB}"/>
    <dgm:cxn modelId="{D8AEDF99-E0C3-416E-B5F9-F64481E16BF8}" type="presOf" srcId="{E8B7DA50-A507-4EBA-9856-B119444B767A}" destId="{2AAF7A0D-1C58-4721-B6AA-22394A76829E}" srcOrd="1" destOrd="0" presId="urn:microsoft.com/office/officeart/2005/8/layout/hierarchy2"/>
    <dgm:cxn modelId="{112264C7-E3B7-4329-A3B9-135683225884}" type="presOf" srcId="{F53B301F-405C-46E4-803C-AA8452AFFC40}" destId="{5A0E022B-B9CF-4D43-8A0A-36EC46EB11CD}" srcOrd="0" destOrd="0" presId="urn:microsoft.com/office/officeart/2005/8/layout/hierarchy2"/>
    <dgm:cxn modelId="{E968A48F-9104-4A9D-897C-C866502DF69F}" type="presOf" srcId="{3F532D9C-8280-4A20-8BE9-0741EEB919DF}" destId="{2EE80340-8B90-4EA9-B46A-88B233D1F2E3}" srcOrd="0" destOrd="0" presId="urn:microsoft.com/office/officeart/2005/8/layout/hierarchy2"/>
    <dgm:cxn modelId="{3AE8F1F8-07A5-4058-BF12-662360400404}" type="presOf" srcId="{98CD6D53-33BF-4D7B-9A5C-52F0D0250CFD}" destId="{30EFC19E-9D3F-4AFD-9CF6-EBD15F7E8F22}" srcOrd="1" destOrd="0" presId="urn:microsoft.com/office/officeart/2005/8/layout/hierarchy2"/>
    <dgm:cxn modelId="{9D9E1835-C786-43DC-AFA6-7EBB66C0123A}" type="presOf" srcId="{8CF7B9C2-1E56-4DD5-93C9-1A8DF5D518C9}" destId="{BF6895E5-6AD9-42D6-B500-D9A88D94D8E2}" srcOrd="0" destOrd="0" presId="urn:microsoft.com/office/officeart/2005/8/layout/hierarchy2"/>
    <dgm:cxn modelId="{F4261609-9CD6-4E78-A05E-AEF04B4D20CF}" type="presOf" srcId="{4B169175-BCF5-48D9-B732-B39C09D3F7F3}" destId="{2813ECB3-0EF8-4B03-9100-C98D221B68E0}" srcOrd="0" destOrd="0" presId="urn:microsoft.com/office/officeart/2005/8/layout/hierarchy2"/>
    <dgm:cxn modelId="{7D56BE3F-EB9C-484B-A122-2BD6EC8463C9}" srcId="{10E171F0-62A2-419E-A968-640AA6D9F728}" destId="{0AA3E92F-72F7-48CA-A415-B12E6313D096}" srcOrd="2" destOrd="0" parTransId="{F53B301F-405C-46E4-803C-AA8452AFFC40}" sibTransId="{124B3808-8E05-4601-900C-8ECB5368DBAA}"/>
    <dgm:cxn modelId="{A3D85AEF-4BD4-408E-BE90-E48E7FBE7C57}" type="presOf" srcId="{98CD6D53-33BF-4D7B-9A5C-52F0D0250CFD}" destId="{BB8D2CD2-2260-489C-BE62-1C0883A54BED}" srcOrd="0" destOrd="0" presId="urn:microsoft.com/office/officeart/2005/8/layout/hierarchy2"/>
    <dgm:cxn modelId="{73E5F837-DCFC-4350-B889-29401B0AB806}" type="presOf" srcId="{002A1F3A-26B2-4480-A30A-8D70E683C7B8}" destId="{0C3F1C1E-50BF-4068-A400-606759806E93}" srcOrd="1" destOrd="0" presId="urn:microsoft.com/office/officeart/2005/8/layout/hierarchy2"/>
    <dgm:cxn modelId="{7A240DF5-025F-4811-ACCF-1D8FAB70D92C}" type="presOf" srcId="{5DF61E5E-41CF-4A15-822F-818DF8F382A1}" destId="{D14A7BCE-92CA-4F70-9807-2B7DEC18841D}" srcOrd="0" destOrd="0" presId="urn:microsoft.com/office/officeart/2005/8/layout/hierarchy2"/>
    <dgm:cxn modelId="{A3E40518-4A10-4B8C-9C8C-9AA633D0DD25}" type="presOf" srcId="{7BEC3678-CB22-47CA-9AA3-AA8D8377506D}" destId="{452A05DE-0F8E-4E13-815E-6450414668A7}" srcOrd="1" destOrd="0" presId="urn:microsoft.com/office/officeart/2005/8/layout/hierarchy2"/>
    <dgm:cxn modelId="{7ACA5FE4-79E4-4259-AAB2-6E6B6EAE922A}" srcId="{0FC2A035-ED7C-45E2-A9E8-699D49D844D5}" destId="{10E171F0-62A2-419E-A968-640AA6D9F728}" srcOrd="0" destOrd="0" parTransId="{3F68158E-04A2-407B-BE84-1734A5064125}" sibTransId="{BA3A0400-B195-4796-9998-E25F23935D67}"/>
    <dgm:cxn modelId="{CEF73F8F-A407-43A2-8927-22DDC2FB5572}" type="presOf" srcId="{97A82102-0F1F-45A4-AA43-76AA14B58E7B}" destId="{4380F8B7-AA8F-4944-ABC2-7F512F2DE089}" srcOrd="0" destOrd="0" presId="urn:microsoft.com/office/officeart/2005/8/layout/hierarchy2"/>
    <dgm:cxn modelId="{324091EE-9433-4C8C-9A34-1CC66B26902D}" type="presOf" srcId="{A0A50C2C-7DF2-4085-918F-2A5E3E361D46}" destId="{6DA805BE-BAB4-48C5-91D4-E6D02BE518D3}" srcOrd="1" destOrd="0" presId="urn:microsoft.com/office/officeart/2005/8/layout/hierarchy2"/>
    <dgm:cxn modelId="{89755B7B-CAE0-4C45-9F04-81D9A396F98E}" srcId="{1A54AFF3-723E-400A-9154-8C51BA6EE36A}" destId="{4CA44E42-692B-49BE-8D78-E54CC4CA299E}" srcOrd="0" destOrd="0" parTransId="{1E75D395-7D1C-4900-AF57-96CB88D1EEA4}" sibTransId="{9D11F64E-7CA4-4D81-94D5-BD105882F28D}"/>
    <dgm:cxn modelId="{BB2229DC-2156-4256-9A15-AD7E1B73FA78}" srcId="{10E171F0-62A2-419E-A968-640AA6D9F728}" destId="{FC2D099A-35ED-41FB-816F-939C247591A8}" srcOrd="1" destOrd="0" parTransId="{EACD8BCA-EF82-431A-A2EF-D7DC445FE5A5}" sibTransId="{A1AC068C-372D-41C7-AD44-B9B2B36781EA}"/>
    <dgm:cxn modelId="{C9580E1E-4D7C-441B-93FF-D11DC3B7C097}" type="presOf" srcId="{B774D217-F3BC-45E3-BCED-7CB6A63AC004}" destId="{DAE998DF-DE31-4735-99C8-CB7BB648787C}" srcOrd="0" destOrd="0" presId="urn:microsoft.com/office/officeart/2005/8/layout/hierarchy2"/>
    <dgm:cxn modelId="{1BA1543B-10E3-47E9-98AF-8C6B94E71BB9}" type="presParOf" srcId="{3C961FFA-F5E7-4E88-A94A-A5822D7489C4}" destId="{8E5F0497-8959-47BB-8532-581BC39A5142}" srcOrd="0" destOrd="0" presId="urn:microsoft.com/office/officeart/2005/8/layout/hierarchy2"/>
    <dgm:cxn modelId="{A8840040-C930-4A2F-9DE0-131C8AF09D04}" type="presParOf" srcId="{8E5F0497-8959-47BB-8532-581BC39A5142}" destId="{AA6B41F3-A1E2-4F3D-A0F4-3346F0A24300}" srcOrd="0" destOrd="0" presId="urn:microsoft.com/office/officeart/2005/8/layout/hierarchy2"/>
    <dgm:cxn modelId="{1BBEEF36-7B49-4BDC-B705-2722BC870D13}" type="presParOf" srcId="{8E5F0497-8959-47BB-8532-581BC39A5142}" destId="{F4411291-FAA9-4D54-90F2-0572990D8548}" srcOrd="1" destOrd="0" presId="urn:microsoft.com/office/officeart/2005/8/layout/hierarchy2"/>
    <dgm:cxn modelId="{0013E56D-66E5-443E-8895-FF5EDA09AAFC}" type="presParOf" srcId="{F4411291-FAA9-4D54-90F2-0572990D8548}" destId="{A4B84323-6252-4933-A444-EE3603F8F1F9}" srcOrd="0" destOrd="0" presId="urn:microsoft.com/office/officeart/2005/8/layout/hierarchy2"/>
    <dgm:cxn modelId="{479457C4-BBC9-40C3-8919-5824C94A1FF0}" type="presParOf" srcId="{A4B84323-6252-4933-A444-EE3603F8F1F9}" destId="{962C4382-007F-486E-A325-99228EB4AF3B}" srcOrd="0" destOrd="0" presId="urn:microsoft.com/office/officeart/2005/8/layout/hierarchy2"/>
    <dgm:cxn modelId="{35FBFF99-A711-416E-916B-F574308A0655}" type="presParOf" srcId="{F4411291-FAA9-4D54-90F2-0572990D8548}" destId="{230CFCE1-6964-4285-BBB1-293EEBEE6673}" srcOrd="1" destOrd="0" presId="urn:microsoft.com/office/officeart/2005/8/layout/hierarchy2"/>
    <dgm:cxn modelId="{BCA96721-6B4B-4C6C-A876-FCAAB4A322A6}" type="presParOf" srcId="{230CFCE1-6964-4285-BBB1-293EEBEE6673}" destId="{0453B443-8194-4BC3-8557-2843FD40B7D0}" srcOrd="0" destOrd="0" presId="urn:microsoft.com/office/officeart/2005/8/layout/hierarchy2"/>
    <dgm:cxn modelId="{85A688BD-0AF4-48FF-8FD8-4AE4F79EBDD8}" type="presParOf" srcId="{230CFCE1-6964-4285-BBB1-293EEBEE6673}" destId="{E3172565-0B23-4C4F-823E-1500D4313B37}" srcOrd="1" destOrd="0" presId="urn:microsoft.com/office/officeart/2005/8/layout/hierarchy2"/>
    <dgm:cxn modelId="{BE16B107-39F5-4C53-96A2-9785C227D0D0}" type="presParOf" srcId="{E3172565-0B23-4C4F-823E-1500D4313B37}" destId="{72F56338-ABE2-4878-AE3C-B10F4315E4D5}" srcOrd="0" destOrd="0" presId="urn:microsoft.com/office/officeart/2005/8/layout/hierarchy2"/>
    <dgm:cxn modelId="{F4C57BD1-FE02-4096-AEDF-2A507C111BC5}" type="presParOf" srcId="{72F56338-ABE2-4878-AE3C-B10F4315E4D5}" destId="{AF908A8B-1BC5-48E1-AC6C-B11D8C50BAF4}" srcOrd="0" destOrd="0" presId="urn:microsoft.com/office/officeart/2005/8/layout/hierarchy2"/>
    <dgm:cxn modelId="{884116C9-7156-43E2-B65D-4134D84589AC}" type="presParOf" srcId="{E3172565-0B23-4C4F-823E-1500D4313B37}" destId="{3573051B-B53F-4234-B51A-AFA648715B06}" srcOrd="1" destOrd="0" presId="urn:microsoft.com/office/officeart/2005/8/layout/hierarchy2"/>
    <dgm:cxn modelId="{8EDB9170-3F03-4AB0-9AAD-CD7263AFC4EF}" type="presParOf" srcId="{3573051B-B53F-4234-B51A-AFA648715B06}" destId="{8C19DA27-E874-4F72-B551-644D4C6FAD2A}" srcOrd="0" destOrd="0" presId="urn:microsoft.com/office/officeart/2005/8/layout/hierarchy2"/>
    <dgm:cxn modelId="{5CFAB41A-4A44-497A-A686-C6A10B6D647A}" type="presParOf" srcId="{3573051B-B53F-4234-B51A-AFA648715B06}" destId="{A5E1EB74-AEDE-4823-9B2B-268DE344A8E8}" srcOrd="1" destOrd="0" presId="urn:microsoft.com/office/officeart/2005/8/layout/hierarchy2"/>
    <dgm:cxn modelId="{EE05E54D-0CB1-4FAF-BE3E-1D99C92D42BE}" type="presParOf" srcId="{A5E1EB74-AEDE-4823-9B2B-268DE344A8E8}" destId="{78C130FA-0147-4F5F-B864-65D93BAC3A3B}" srcOrd="0" destOrd="0" presId="urn:microsoft.com/office/officeart/2005/8/layout/hierarchy2"/>
    <dgm:cxn modelId="{26100B64-8059-402A-855C-7C996B9E21C8}" type="presParOf" srcId="{78C130FA-0147-4F5F-B864-65D93BAC3A3B}" destId="{C06C8093-4117-43A6-B44D-277E425A32D4}" srcOrd="0" destOrd="0" presId="urn:microsoft.com/office/officeart/2005/8/layout/hierarchy2"/>
    <dgm:cxn modelId="{CD3E6267-3FCF-4EA6-B2DA-BD2E21D61825}" type="presParOf" srcId="{A5E1EB74-AEDE-4823-9B2B-268DE344A8E8}" destId="{8ED7FF2A-B061-43A8-B305-CD0E2DE84CFF}" srcOrd="1" destOrd="0" presId="urn:microsoft.com/office/officeart/2005/8/layout/hierarchy2"/>
    <dgm:cxn modelId="{350874E8-3300-4E4C-8B49-B7DE565E6292}" type="presParOf" srcId="{8ED7FF2A-B061-43A8-B305-CD0E2DE84CFF}" destId="{2002F69A-D19F-4DAF-B816-1B3F42FB0774}" srcOrd="0" destOrd="0" presId="urn:microsoft.com/office/officeart/2005/8/layout/hierarchy2"/>
    <dgm:cxn modelId="{704C489A-00FD-4FF2-8B32-E60105BA6B51}" type="presParOf" srcId="{8ED7FF2A-B061-43A8-B305-CD0E2DE84CFF}" destId="{0FB967E6-3B9E-464A-A2CC-6B7BE70497E6}" srcOrd="1" destOrd="0" presId="urn:microsoft.com/office/officeart/2005/8/layout/hierarchy2"/>
    <dgm:cxn modelId="{81E000DD-D341-438A-AA44-CC5736535D8A}" type="presParOf" srcId="{E3172565-0B23-4C4F-823E-1500D4313B37}" destId="{621D2254-2839-4249-8C1F-D8E223FE9A84}" srcOrd="2" destOrd="0" presId="urn:microsoft.com/office/officeart/2005/8/layout/hierarchy2"/>
    <dgm:cxn modelId="{109D5147-3CB8-49E2-83D2-E9574504725F}" type="presParOf" srcId="{621D2254-2839-4249-8C1F-D8E223FE9A84}" destId="{C105C0F9-685D-48EA-84FB-2AD972FACFFC}" srcOrd="0" destOrd="0" presId="urn:microsoft.com/office/officeart/2005/8/layout/hierarchy2"/>
    <dgm:cxn modelId="{4EE20BA6-3F7E-43AE-9932-3768BCFAACB7}" type="presParOf" srcId="{E3172565-0B23-4C4F-823E-1500D4313B37}" destId="{328C9E96-52EB-44CB-B31E-6E31693C970D}" srcOrd="3" destOrd="0" presId="urn:microsoft.com/office/officeart/2005/8/layout/hierarchy2"/>
    <dgm:cxn modelId="{DC169395-1E2A-4E25-AD53-A048307BB6DB}" type="presParOf" srcId="{328C9E96-52EB-44CB-B31E-6E31693C970D}" destId="{27C63FEA-1959-49EE-BAC6-CE80AC2130FA}" srcOrd="0" destOrd="0" presId="urn:microsoft.com/office/officeart/2005/8/layout/hierarchy2"/>
    <dgm:cxn modelId="{F4D89A84-4184-4D6D-B147-502A0446BDAD}" type="presParOf" srcId="{328C9E96-52EB-44CB-B31E-6E31693C970D}" destId="{1BB0BEA9-ECC2-4A32-A689-123135A28FAA}" srcOrd="1" destOrd="0" presId="urn:microsoft.com/office/officeart/2005/8/layout/hierarchy2"/>
    <dgm:cxn modelId="{F6A1CDC6-7287-492A-A6F6-353817C787AD}" type="presParOf" srcId="{1BB0BEA9-ECC2-4A32-A689-123135A28FAA}" destId="{A7106CF7-3770-4B1E-A32C-061F7E097F8B}" srcOrd="0" destOrd="0" presId="urn:microsoft.com/office/officeart/2005/8/layout/hierarchy2"/>
    <dgm:cxn modelId="{999900D2-86DE-4590-AA35-4D0E6D57F9F0}" type="presParOf" srcId="{A7106CF7-3770-4B1E-A32C-061F7E097F8B}" destId="{AC58103E-9D11-4599-8F55-A98068EBD4A0}" srcOrd="0" destOrd="0" presId="urn:microsoft.com/office/officeart/2005/8/layout/hierarchy2"/>
    <dgm:cxn modelId="{F7D67A41-B1CF-44F4-861A-BC986DF7E687}" type="presParOf" srcId="{1BB0BEA9-ECC2-4A32-A689-123135A28FAA}" destId="{314EDCEE-CD16-4CB1-AFDB-ABE2715CEC89}" srcOrd="1" destOrd="0" presId="urn:microsoft.com/office/officeart/2005/8/layout/hierarchy2"/>
    <dgm:cxn modelId="{6F3A5A5C-B9AD-4461-929A-A03BD48F175F}" type="presParOf" srcId="{314EDCEE-CD16-4CB1-AFDB-ABE2715CEC89}" destId="{D14A7BCE-92CA-4F70-9807-2B7DEC18841D}" srcOrd="0" destOrd="0" presId="urn:microsoft.com/office/officeart/2005/8/layout/hierarchy2"/>
    <dgm:cxn modelId="{6CAD7B5A-D659-4E5B-817E-4EECDE5F8246}" type="presParOf" srcId="{314EDCEE-CD16-4CB1-AFDB-ABE2715CEC89}" destId="{DCA067B6-9A78-4470-994E-33BFDC8F4C2F}" srcOrd="1" destOrd="0" presId="urn:microsoft.com/office/officeart/2005/8/layout/hierarchy2"/>
    <dgm:cxn modelId="{C5BCD2FC-693B-47B0-8439-2792FB7B5167}" type="presParOf" srcId="{E3172565-0B23-4C4F-823E-1500D4313B37}" destId="{5A0E022B-B9CF-4D43-8A0A-36EC46EB11CD}" srcOrd="4" destOrd="0" presId="urn:microsoft.com/office/officeart/2005/8/layout/hierarchy2"/>
    <dgm:cxn modelId="{C4EF57EF-47E0-4CC9-AEC3-A95BB5DBD1CF}" type="presParOf" srcId="{5A0E022B-B9CF-4D43-8A0A-36EC46EB11CD}" destId="{9F4C7C92-F198-4580-AE61-E728A2EED747}" srcOrd="0" destOrd="0" presId="urn:microsoft.com/office/officeart/2005/8/layout/hierarchy2"/>
    <dgm:cxn modelId="{E02EAAB4-B4AA-4830-91F1-C5AF6FCA42C7}" type="presParOf" srcId="{E3172565-0B23-4C4F-823E-1500D4313B37}" destId="{D9D7D876-8EB4-4E46-A2FB-C7AD00954422}" srcOrd="5" destOrd="0" presId="urn:microsoft.com/office/officeart/2005/8/layout/hierarchy2"/>
    <dgm:cxn modelId="{3B32C707-DEB7-4419-8505-F8CAC3119627}" type="presParOf" srcId="{D9D7D876-8EB4-4E46-A2FB-C7AD00954422}" destId="{034907A3-4DA7-48C2-A79B-C0C46491EAC9}" srcOrd="0" destOrd="0" presId="urn:microsoft.com/office/officeart/2005/8/layout/hierarchy2"/>
    <dgm:cxn modelId="{44D73CA4-2D20-445D-B8B2-14324984B172}" type="presParOf" srcId="{D9D7D876-8EB4-4E46-A2FB-C7AD00954422}" destId="{88614A92-FFC2-4061-B57E-A61C48B08200}" srcOrd="1" destOrd="0" presId="urn:microsoft.com/office/officeart/2005/8/layout/hierarchy2"/>
    <dgm:cxn modelId="{5C07DF77-B62D-455C-88DE-DD8848214B7B}" type="presParOf" srcId="{88614A92-FFC2-4061-B57E-A61C48B08200}" destId="{DAE998DF-DE31-4735-99C8-CB7BB648787C}" srcOrd="0" destOrd="0" presId="urn:microsoft.com/office/officeart/2005/8/layout/hierarchy2"/>
    <dgm:cxn modelId="{0416A4BF-020A-4F99-8964-D576B3D1AB32}" type="presParOf" srcId="{DAE998DF-DE31-4735-99C8-CB7BB648787C}" destId="{7EB64519-2214-4B95-BB1F-F8D795013E0A}" srcOrd="0" destOrd="0" presId="urn:microsoft.com/office/officeart/2005/8/layout/hierarchy2"/>
    <dgm:cxn modelId="{3B1F2BBC-0C68-4D9A-8CB5-9C6E283ED4D1}" type="presParOf" srcId="{88614A92-FFC2-4061-B57E-A61C48B08200}" destId="{4E5F6A8F-7289-4CD7-970A-24E39F10CEFC}" srcOrd="1" destOrd="0" presId="urn:microsoft.com/office/officeart/2005/8/layout/hierarchy2"/>
    <dgm:cxn modelId="{CF2DFF0C-32D7-4893-BA40-565D6E8D4F0D}" type="presParOf" srcId="{4E5F6A8F-7289-4CD7-970A-24E39F10CEFC}" destId="{C6B02B6A-065F-42DD-A96A-28814D0BE0D7}" srcOrd="0" destOrd="0" presId="urn:microsoft.com/office/officeart/2005/8/layout/hierarchy2"/>
    <dgm:cxn modelId="{DF65BB32-2967-4EE1-98E6-3F07274F1A8E}" type="presParOf" srcId="{4E5F6A8F-7289-4CD7-970A-24E39F10CEFC}" destId="{24EBDF88-94CE-4F30-B01F-6F07DAA08056}" srcOrd="1" destOrd="0" presId="urn:microsoft.com/office/officeart/2005/8/layout/hierarchy2"/>
    <dgm:cxn modelId="{49A3D4A1-7DB9-4787-BB40-347D6F58C36E}" type="presParOf" srcId="{F4411291-FAA9-4D54-90F2-0572990D8548}" destId="{4B85D059-E63E-4853-8121-5C937E1762A9}" srcOrd="2" destOrd="0" presId="urn:microsoft.com/office/officeart/2005/8/layout/hierarchy2"/>
    <dgm:cxn modelId="{10A2CA41-E184-4060-8FE0-EE7092FDA250}" type="presParOf" srcId="{4B85D059-E63E-4853-8121-5C937E1762A9}" destId="{35B3CC4B-9426-4FC9-B375-92017DB7FED4}" srcOrd="0" destOrd="0" presId="urn:microsoft.com/office/officeart/2005/8/layout/hierarchy2"/>
    <dgm:cxn modelId="{4EEF7FA4-F3FB-4414-AC19-31F6DDB7BB4D}" type="presParOf" srcId="{F4411291-FAA9-4D54-90F2-0572990D8548}" destId="{5DAD5C3B-5740-46C8-BBD7-E29007CCCDD6}" srcOrd="3" destOrd="0" presId="urn:microsoft.com/office/officeart/2005/8/layout/hierarchy2"/>
    <dgm:cxn modelId="{DC2AB015-D388-4DDD-8042-2CDCFE9606B4}" type="presParOf" srcId="{5DAD5C3B-5740-46C8-BBD7-E29007CCCDD6}" destId="{E5B41DF6-026C-4B41-8C94-203CD4E15F6C}" srcOrd="0" destOrd="0" presId="urn:microsoft.com/office/officeart/2005/8/layout/hierarchy2"/>
    <dgm:cxn modelId="{9624B630-6C20-45DE-ADDB-5B06F194A93A}" type="presParOf" srcId="{5DAD5C3B-5740-46C8-BBD7-E29007CCCDD6}" destId="{97E4A7E3-B133-4C4E-841F-9037509AD33E}" srcOrd="1" destOrd="0" presId="urn:microsoft.com/office/officeart/2005/8/layout/hierarchy2"/>
    <dgm:cxn modelId="{DD6418A3-10B3-4DC7-908B-273810CEBCC9}" type="presParOf" srcId="{97E4A7E3-B133-4C4E-841F-9037509AD33E}" destId="{0AAA3F01-12BE-4FA8-A30C-FCC0CDE071F7}" srcOrd="0" destOrd="0" presId="urn:microsoft.com/office/officeart/2005/8/layout/hierarchy2"/>
    <dgm:cxn modelId="{FC9A3E6F-95F3-4F08-9C22-5D0DA733364D}" type="presParOf" srcId="{0AAA3F01-12BE-4FA8-A30C-FCC0CDE071F7}" destId="{6DA805BE-BAB4-48C5-91D4-E6D02BE518D3}" srcOrd="0" destOrd="0" presId="urn:microsoft.com/office/officeart/2005/8/layout/hierarchy2"/>
    <dgm:cxn modelId="{F4FD119E-0306-43C4-97CF-6CE5205D0C97}" type="presParOf" srcId="{97E4A7E3-B133-4C4E-841F-9037509AD33E}" destId="{7050C2A7-C343-4216-87A8-AB1A0A61AE09}" srcOrd="1" destOrd="0" presId="urn:microsoft.com/office/officeart/2005/8/layout/hierarchy2"/>
    <dgm:cxn modelId="{550F4562-09BE-49D0-90AC-2A8677844D7D}" type="presParOf" srcId="{7050C2A7-C343-4216-87A8-AB1A0A61AE09}" destId="{3584960C-16E4-4186-8BB4-9BCAE9E637ED}" srcOrd="0" destOrd="0" presId="urn:microsoft.com/office/officeart/2005/8/layout/hierarchy2"/>
    <dgm:cxn modelId="{DBE7C3E1-726A-4F84-BF0A-048FEEA34F3F}" type="presParOf" srcId="{7050C2A7-C343-4216-87A8-AB1A0A61AE09}" destId="{FA45DBE0-E522-45C9-9C31-A65F0EA9D8C1}" srcOrd="1" destOrd="0" presId="urn:microsoft.com/office/officeart/2005/8/layout/hierarchy2"/>
    <dgm:cxn modelId="{AEE8D399-0704-47C5-97F8-FEA5595ACD10}" type="presParOf" srcId="{97E4A7E3-B133-4C4E-841F-9037509AD33E}" destId="{410C8405-35FD-4BBD-8562-EE386D674212}" srcOrd="2" destOrd="0" presId="urn:microsoft.com/office/officeart/2005/8/layout/hierarchy2"/>
    <dgm:cxn modelId="{5915EA2D-24D3-4791-B2BF-6B4F4A10DD21}" type="presParOf" srcId="{410C8405-35FD-4BBD-8562-EE386D674212}" destId="{2AAF7A0D-1C58-4721-B6AA-22394A76829E}" srcOrd="0" destOrd="0" presId="urn:microsoft.com/office/officeart/2005/8/layout/hierarchy2"/>
    <dgm:cxn modelId="{8C0C5F58-6CC7-45E5-95CC-A8B9C85AA679}" type="presParOf" srcId="{97E4A7E3-B133-4C4E-841F-9037509AD33E}" destId="{0CA5E3FC-DD97-48BC-9D7A-C17462C1D75C}" srcOrd="3" destOrd="0" presId="urn:microsoft.com/office/officeart/2005/8/layout/hierarchy2"/>
    <dgm:cxn modelId="{68B385EC-A230-4B0A-969E-B0BEC6AE780F}" type="presParOf" srcId="{0CA5E3FC-DD97-48BC-9D7A-C17462C1D75C}" destId="{2738D710-9C66-4044-BDEA-2BE164E342A4}" srcOrd="0" destOrd="0" presId="urn:microsoft.com/office/officeart/2005/8/layout/hierarchy2"/>
    <dgm:cxn modelId="{C918261C-5059-41F1-AA03-489A7A11FEC7}" type="presParOf" srcId="{0CA5E3FC-DD97-48BC-9D7A-C17462C1D75C}" destId="{ECAE099F-116A-448A-8B67-CEBA5E589CB0}" srcOrd="1" destOrd="0" presId="urn:microsoft.com/office/officeart/2005/8/layout/hierarchy2"/>
    <dgm:cxn modelId="{62D581FA-C42D-4262-826B-61A15716ED9F}" type="presParOf" srcId="{97E4A7E3-B133-4C4E-841F-9037509AD33E}" destId="{03FD72BD-E348-401A-B6E1-F849CED63E59}" srcOrd="4" destOrd="0" presId="urn:microsoft.com/office/officeart/2005/8/layout/hierarchy2"/>
    <dgm:cxn modelId="{42F6D7C7-62D7-4DC9-9C40-999192D2D3E6}" type="presParOf" srcId="{03FD72BD-E348-401A-B6E1-F849CED63E59}" destId="{D021BFFA-C134-47FA-879C-BF00D22B75CE}" srcOrd="0" destOrd="0" presId="urn:microsoft.com/office/officeart/2005/8/layout/hierarchy2"/>
    <dgm:cxn modelId="{DB1D43EF-D4AD-4DC0-A53C-4C2C186B2ECB}" type="presParOf" srcId="{97E4A7E3-B133-4C4E-841F-9037509AD33E}" destId="{67AE60C3-D91E-4ADF-8FA5-A72BA6BDC2E1}" srcOrd="5" destOrd="0" presId="urn:microsoft.com/office/officeart/2005/8/layout/hierarchy2"/>
    <dgm:cxn modelId="{8A73A693-538C-4ED5-B830-315CB18F3CEF}" type="presParOf" srcId="{67AE60C3-D91E-4ADF-8FA5-A72BA6BDC2E1}" destId="{3E726271-FE09-4894-AE31-01B426942228}" srcOrd="0" destOrd="0" presId="urn:microsoft.com/office/officeart/2005/8/layout/hierarchy2"/>
    <dgm:cxn modelId="{7B8517E9-0D0D-4240-AEA0-30DA5E8A0C10}" type="presParOf" srcId="{67AE60C3-D91E-4ADF-8FA5-A72BA6BDC2E1}" destId="{8D7CD276-3960-4549-9B05-687ACDC881B8}" srcOrd="1" destOrd="0" presId="urn:microsoft.com/office/officeart/2005/8/layout/hierarchy2"/>
    <dgm:cxn modelId="{46D22AC3-C0EC-4BA3-B4DB-63393F9E1745}" type="presParOf" srcId="{97E4A7E3-B133-4C4E-841F-9037509AD33E}" destId="{1EA103AD-B1A1-4DA2-B837-B744ED982227}" srcOrd="6" destOrd="0" presId="urn:microsoft.com/office/officeart/2005/8/layout/hierarchy2"/>
    <dgm:cxn modelId="{EA46961F-5906-4DA4-96F3-F32E9255A9C6}" type="presParOf" srcId="{1EA103AD-B1A1-4DA2-B837-B744ED982227}" destId="{B08A7E7A-FDD2-4D19-A79B-C45C27936943}" srcOrd="0" destOrd="0" presId="urn:microsoft.com/office/officeart/2005/8/layout/hierarchy2"/>
    <dgm:cxn modelId="{71E2494B-188C-46BA-93A9-06A720A2F6E9}" type="presParOf" srcId="{97E4A7E3-B133-4C4E-841F-9037509AD33E}" destId="{AADBF1C3-24DE-40F3-939C-CF5EF2727CBD}" srcOrd="7" destOrd="0" presId="urn:microsoft.com/office/officeart/2005/8/layout/hierarchy2"/>
    <dgm:cxn modelId="{F13A4249-884F-49B1-BE42-149DFB5BCFA5}" type="presParOf" srcId="{AADBF1C3-24DE-40F3-939C-CF5EF2727CBD}" destId="{00EA4E66-A8E0-4EF1-8596-30BD752F57A3}" srcOrd="0" destOrd="0" presId="urn:microsoft.com/office/officeart/2005/8/layout/hierarchy2"/>
    <dgm:cxn modelId="{7C1BDEF8-0AC8-43DD-8882-ABB095997A83}" type="presParOf" srcId="{AADBF1C3-24DE-40F3-939C-CF5EF2727CBD}" destId="{DF20934A-6D01-418F-A1CB-0B5255AC1208}" srcOrd="1" destOrd="0" presId="urn:microsoft.com/office/officeart/2005/8/layout/hierarchy2"/>
    <dgm:cxn modelId="{C0284FD9-B971-42F0-BD4B-2A385CF15CD0}" type="presParOf" srcId="{F4411291-FAA9-4D54-90F2-0572990D8548}" destId="{480FBD62-4435-470F-B6A4-C0FDA547E761}" srcOrd="4" destOrd="0" presId="urn:microsoft.com/office/officeart/2005/8/layout/hierarchy2"/>
    <dgm:cxn modelId="{FA7FD635-90DF-4BCA-95B1-C3DADC278E6D}" type="presParOf" srcId="{480FBD62-4435-470F-B6A4-C0FDA547E761}" destId="{FC2DE73A-3CF0-49DA-AD66-1E222890A486}" srcOrd="0" destOrd="0" presId="urn:microsoft.com/office/officeart/2005/8/layout/hierarchy2"/>
    <dgm:cxn modelId="{D51FE12E-9446-45CF-B602-85EC67BF084B}" type="presParOf" srcId="{F4411291-FAA9-4D54-90F2-0572990D8548}" destId="{2C856188-DD04-4E4A-929F-80DEC36C4235}" srcOrd="5" destOrd="0" presId="urn:microsoft.com/office/officeart/2005/8/layout/hierarchy2"/>
    <dgm:cxn modelId="{0D202466-24E1-4A85-96BF-0A0AE2608490}" type="presParOf" srcId="{2C856188-DD04-4E4A-929F-80DEC36C4235}" destId="{1DA4E7DD-EB49-4612-864F-3CC841BA0B76}" srcOrd="0" destOrd="0" presId="urn:microsoft.com/office/officeart/2005/8/layout/hierarchy2"/>
    <dgm:cxn modelId="{834A6662-BFEE-49FC-BA7E-29A06A5B7CE3}" type="presParOf" srcId="{2C856188-DD04-4E4A-929F-80DEC36C4235}" destId="{11B70891-8A65-40EB-BCC7-14C6609E88D5}" srcOrd="1" destOrd="0" presId="urn:microsoft.com/office/officeart/2005/8/layout/hierarchy2"/>
    <dgm:cxn modelId="{EE756E7C-7024-4445-B153-7D6ABB64253F}" type="presParOf" srcId="{11B70891-8A65-40EB-BCC7-14C6609E88D5}" destId="{87A612AF-FE5E-4813-86B3-A9B9C0946118}" srcOrd="0" destOrd="0" presId="urn:microsoft.com/office/officeart/2005/8/layout/hierarchy2"/>
    <dgm:cxn modelId="{5FE964F7-F477-4E0B-A22B-82981C724651}" type="presParOf" srcId="{87A612AF-FE5E-4813-86B3-A9B9C0946118}" destId="{128BE6B8-8B21-4DA5-9989-B1EFB08D9E48}" srcOrd="0" destOrd="0" presId="urn:microsoft.com/office/officeart/2005/8/layout/hierarchy2"/>
    <dgm:cxn modelId="{9C568820-418B-410E-9F3E-5815E137363C}" type="presParOf" srcId="{11B70891-8A65-40EB-BCC7-14C6609E88D5}" destId="{FE34FEC6-527F-4604-AEEF-C7363F0AE949}" srcOrd="1" destOrd="0" presId="urn:microsoft.com/office/officeart/2005/8/layout/hierarchy2"/>
    <dgm:cxn modelId="{B63D8D1D-591D-4B39-AA45-13967A71EFA5}" type="presParOf" srcId="{FE34FEC6-527F-4604-AEEF-C7363F0AE949}" destId="{48D95F70-DE66-49E5-83E8-F9CBD9256D45}" srcOrd="0" destOrd="0" presId="urn:microsoft.com/office/officeart/2005/8/layout/hierarchy2"/>
    <dgm:cxn modelId="{7239E9B8-4A73-4878-A0A0-A0283E4BAE4B}" type="presParOf" srcId="{FE34FEC6-527F-4604-AEEF-C7363F0AE949}" destId="{B59C62C7-37E0-4025-AAE5-85BB598BF024}" srcOrd="1" destOrd="0" presId="urn:microsoft.com/office/officeart/2005/8/layout/hierarchy2"/>
    <dgm:cxn modelId="{0AEC16DA-C50B-4CE3-8119-728F850A6F51}" type="presParOf" srcId="{11B70891-8A65-40EB-BCC7-14C6609E88D5}" destId="{7D014F44-56C3-4E85-8869-EE4BC727036E}" srcOrd="2" destOrd="0" presId="urn:microsoft.com/office/officeart/2005/8/layout/hierarchy2"/>
    <dgm:cxn modelId="{5A2E6BCC-BF37-4BBF-9584-F3A33EB68481}" type="presParOf" srcId="{7D014F44-56C3-4E85-8869-EE4BC727036E}" destId="{61CF31F0-EED1-4CF5-8A91-F91794FE5D69}" srcOrd="0" destOrd="0" presId="urn:microsoft.com/office/officeart/2005/8/layout/hierarchy2"/>
    <dgm:cxn modelId="{B3BE7EEF-B6B9-4E07-A735-2F864EB0D4BD}" type="presParOf" srcId="{11B70891-8A65-40EB-BCC7-14C6609E88D5}" destId="{F18C0CFA-A435-4A7F-B396-5EEF55BA1D42}" srcOrd="3" destOrd="0" presId="urn:microsoft.com/office/officeart/2005/8/layout/hierarchy2"/>
    <dgm:cxn modelId="{8F440F2A-B272-479A-8309-CAD00EF0DE22}" type="presParOf" srcId="{F18C0CFA-A435-4A7F-B396-5EEF55BA1D42}" destId="{3C6A02CC-2F83-4CD8-861A-C0F61E359699}" srcOrd="0" destOrd="0" presId="urn:microsoft.com/office/officeart/2005/8/layout/hierarchy2"/>
    <dgm:cxn modelId="{8B93E8CE-F9E6-497D-887A-0F247776832A}" type="presParOf" srcId="{F18C0CFA-A435-4A7F-B396-5EEF55BA1D42}" destId="{BFD4745B-32EF-485E-A29E-3CF5AD479444}" srcOrd="1" destOrd="0" presId="urn:microsoft.com/office/officeart/2005/8/layout/hierarchy2"/>
    <dgm:cxn modelId="{C20734C3-96FD-42CA-97EE-1C1E06999428}" type="presParOf" srcId="{F4411291-FAA9-4D54-90F2-0572990D8548}" destId="{F055548D-4CA5-4E2F-83C3-44D943205E5C}" srcOrd="6" destOrd="0" presId="urn:microsoft.com/office/officeart/2005/8/layout/hierarchy2"/>
    <dgm:cxn modelId="{CCF4EE02-468B-4D8E-9346-323B1A9FC131}" type="presParOf" srcId="{F055548D-4CA5-4E2F-83C3-44D943205E5C}" destId="{D66D9A51-D664-4932-9FD6-CC3E77ECB79B}" srcOrd="0" destOrd="0" presId="urn:microsoft.com/office/officeart/2005/8/layout/hierarchy2"/>
    <dgm:cxn modelId="{D8145CE4-EEA3-421C-B111-D867850D2677}" type="presParOf" srcId="{F4411291-FAA9-4D54-90F2-0572990D8548}" destId="{6B8F602F-D24E-469B-B122-2F934286B7C8}" srcOrd="7" destOrd="0" presId="urn:microsoft.com/office/officeart/2005/8/layout/hierarchy2"/>
    <dgm:cxn modelId="{1FC19E23-D091-4F16-BB88-623CA1435587}" type="presParOf" srcId="{6B8F602F-D24E-469B-B122-2F934286B7C8}" destId="{AE025C39-2C52-459F-9C7C-9B26F40F0797}" srcOrd="0" destOrd="0" presId="urn:microsoft.com/office/officeart/2005/8/layout/hierarchy2"/>
    <dgm:cxn modelId="{C4ABB6F4-E8E6-4F45-B44C-B59459CBF2FF}" type="presParOf" srcId="{6B8F602F-D24E-469B-B122-2F934286B7C8}" destId="{5C1AB5B4-DF92-4839-BA3C-8942CB2FC967}" srcOrd="1" destOrd="0" presId="urn:microsoft.com/office/officeart/2005/8/layout/hierarchy2"/>
    <dgm:cxn modelId="{A4C8D4E0-2BBF-44CE-9A1D-800579AAF5A6}" type="presParOf" srcId="{5C1AB5B4-DF92-4839-BA3C-8942CB2FC967}" destId="{145EE102-151F-422A-ACD3-9B9B4E928286}" srcOrd="0" destOrd="0" presId="urn:microsoft.com/office/officeart/2005/8/layout/hierarchy2"/>
    <dgm:cxn modelId="{334C3B3F-0E78-40F2-B34B-2B6ADA5582D1}" type="presParOf" srcId="{145EE102-151F-422A-ACD3-9B9B4E928286}" destId="{259654CE-7E6D-4CAF-9EAB-1D89380824C1}" srcOrd="0" destOrd="0" presId="urn:microsoft.com/office/officeart/2005/8/layout/hierarchy2"/>
    <dgm:cxn modelId="{66FC8151-53C3-4752-8676-B4CFB57F7E87}" type="presParOf" srcId="{5C1AB5B4-DF92-4839-BA3C-8942CB2FC967}" destId="{FB24B9F8-598C-4F04-9F06-389FD22E272C}" srcOrd="1" destOrd="0" presId="urn:microsoft.com/office/officeart/2005/8/layout/hierarchy2"/>
    <dgm:cxn modelId="{51E99285-BD3C-453B-8128-CD79217ACE39}" type="presParOf" srcId="{FB24B9F8-598C-4F04-9F06-389FD22E272C}" destId="{99140174-C857-4CB3-A8FD-72FEFD9122CC}" srcOrd="0" destOrd="0" presId="urn:microsoft.com/office/officeart/2005/8/layout/hierarchy2"/>
    <dgm:cxn modelId="{6367B61E-17F1-4BDC-96D8-DC3945D5E254}" type="presParOf" srcId="{FB24B9F8-598C-4F04-9F06-389FD22E272C}" destId="{DB0DAE0B-92FC-4A86-A58A-76CAE5D38532}" srcOrd="1" destOrd="0" presId="urn:microsoft.com/office/officeart/2005/8/layout/hierarchy2"/>
    <dgm:cxn modelId="{7298C332-C2C2-4179-A53A-F160BCA07883}" type="presParOf" srcId="{DB0DAE0B-92FC-4A86-A58A-76CAE5D38532}" destId="{03E97607-548E-4A4E-ABDE-78B5E1739D79}" srcOrd="0" destOrd="0" presId="urn:microsoft.com/office/officeart/2005/8/layout/hierarchy2"/>
    <dgm:cxn modelId="{82E87958-BC77-4270-95DB-3C25849DF694}" type="presParOf" srcId="{03E97607-548E-4A4E-ABDE-78B5E1739D79}" destId="{68C841F9-0DD6-4AC2-89A5-F8F8ECA0FD65}" srcOrd="0" destOrd="0" presId="urn:microsoft.com/office/officeart/2005/8/layout/hierarchy2"/>
    <dgm:cxn modelId="{C39BE54B-8655-43EF-A061-7E6A87BA9963}" type="presParOf" srcId="{DB0DAE0B-92FC-4A86-A58A-76CAE5D38532}" destId="{C260D4E8-BF02-4DE9-892C-66C5927721E0}" srcOrd="1" destOrd="0" presId="urn:microsoft.com/office/officeart/2005/8/layout/hierarchy2"/>
    <dgm:cxn modelId="{A07D0821-A01F-406F-8207-57EED39D13CC}" type="presParOf" srcId="{C260D4E8-BF02-4DE9-892C-66C5927721E0}" destId="{62006DA7-0D3B-4248-9E0E-DCF04249AFB2}" srcOrd="0" destOrd="0" presId="urn:microsoft.com/office/officeart/2005/8/layout/hierarchy2"/>
    <dgm:cxn modelId="{572A918A-67C2-4186-B9FA-64FC0FE71EBC}" type="presParOf" srcId="{C260D4E8-BF02-4DE9-892C-66C5927721E0}" destId="{6D6B9F28-2A91-4BD4-B0FA-B805F8366984}" srcOrd="1" destOrd="0" presId="urn:microsoft.com/office/officeart/2005/8/layout/hierarchy2"/>
    <dgm:cxn modelId="{33F1B3CB-9C7F-4BC1-A8C8-0CDF6394B543}" type="presParOf" srcId="{5C1AB5B4-DF92-4839-BA3C-8942CB2FC967}" destId="{C54D0885-6191-4B47-B19A-FA2658235D55}" srcOrd="2" destOrd="0" presId="urn:microsoft.com/office/officeart/2005/8/layout/hierarchy2"/>
    <dgm:cxn modelId="{23777353-38E4-4D9D-9AE1-5CDD3D3FDB4B}" type="presParOf" srcId="{C54D0885-6191-4B47-B19A-FA2658235D55}" destId="{29A2E693-CAC3-4BFA-8C5D-D6298111C059}" srcOrd="0" destOrd="0" presId="urn:microsoft.com/office/officeart/2005/8/layout/hierarchy2"/>
    <dgm:cxn modelId="{C3A4D6B1-9170-48B9-AE1F-326A81DE042C}" type="presParOf" srcId="{5C1AB5B4-DF92-4839-BA3C-8942CB2FC967}" destId="{DCF8FC4A-5591-47B9-BCB7-C9169738B53E}" srcOrd="3" destOrd="0" presId="urn:microsoft.com/office/officeart/2005/8/layout/hierarchy2"/>
    <dgm:cxn modelId="{EDB8D6AD-B753-4B88-A83E-C69F9A00D9D1}" type="presParOf" srcId="{DCF8FC4A-5591-47B9-BCB7-C9169738B53E}" destId="{34F65A41-F782-4340-9005-0BCFB3D0C06E}" srcOrd="0" destOrd="0" presId="urn:microsoft.com/office/officeart/2005/8/layout/hierarchy2"/>
    <dgm:cxn modelId="{EB123D02-2FEA-44C2-A72A-0E117D8D20DB}" type="presParOf" srcId="{DCF8FC4A-5591-47B9-BCB7-C9169738B53E}" destId="{A5611054-738A-4F47-8E74-A85E456C463E}" srcOrd="1" destOrd="0" presId="urn:microsoft.com/office/officeart/2005/8/layout/hierarchy2"/>
    <dgm:cxn modelId="{C598BCCA-50BC-4434-B061-580FD6CA2EEA}" type="presParOf" srcId="{A5611054-738A-4F47-8E74-A85E456C463E}" destId="{9FCA65F8-5742-4DB9-BBB5-805644BE52F0}" srcOrd="0" destOrd="0" presId="urn:microsoft.com/office/officeart/2005/8/layout/hierarchy2"/>
    <dgm:cxn modelId="{1D8F3A88-C162-4FB4-B603-C64176F46717}" type="presParOf" srcId="{9FCA65F8-5742-4DB9-BBB5-805644BE52F0}" destId="{C56BC90B-8821-49B8-BF25-086917E38E0D}" srcOrd="0" destOrd="0" presId="urn:microsoft.com/office/officeart/2005/8/layout/hierarchy2"/>
    <dgm:cxn modelId="{8BA18097-B5DC-47B4-9ED2-5C3424CB7275}" type="presParOf" srcId="{A5611054-738A-4F47-8E74-A85E456C463E}" destId="{5657C1EA-DAB5-4D10-8A50-B421A5728242}" srcOrd="1" destOrd="0" presId="urn:microsoft.com/office/officeart/2005/8/layout/hierarchy2"/>
    <dgm:cxn modelId="{79981752-F25C-44E7-9F92-972D347E887E}" type="presParOf" srcId="{5657C1EA-DAB5-4D10-8A50-B421A5728242}" destId="{69994710-7D74-464A-8A1B-FA779ADCB872}" srcOrd="0" destOrd="0" presId="urn:microsoft.com/office/officeart/2005/8/layout/hierarchy2"/>
    <dgm:cxn modelId="{E4113CD2-0AE2-4FA1-958C-33BC66BEA3D8}" type="presParOf" srcId="{5657C1EA-DAB5-4D10-8A50-B421A5728242}" destId="{01039438-8BC3-462B-AC4C-26842AA4ABEE}" srcOrd="1" destOrd="0" presId="urn:microsoft.com/office/officeart/2005/8/layout/hierarchy2"/>
    <dgm:cxn modelId="{A0E014BC-F4E6-4899-9C5C-24FBF10038DA}" type="presParOf" srcId="{F4411291-FAA9-4D54-90F2-0572990D8548}" destId="{BA30AB6D-F8A2-4F88-BC5B-7FA680EFF6B7}" srcOrd="8" destOrd="0" presId="urn:microsoft.com/office/officeart/2005/8/layout/hierarchy2"/>
    <dgm:cxn modelId="{C0C88BE5-2B47-4B61-8BAC-1DAE0149813E}" type="presParOf" srcId="{BA30AB6D-F8A2-4F88-BC5B-7FA680EFF6B7}" destId="{D0460F0A-CD0B-4E85-AA01-B2F8830EB999}" srcOrd="0" destOrd="0" presId="urn:microsoft.com/office/officeart/2005/8/layout/hierarchy2"/>
    <dgm:cxn modelId="{58EE86B1-7DEB-4BFC-8CBF-BC27984789B0}" type="presParOf" srcId="{F4411291-FAA9-4D54-90F2-0572990D8548}" destId="{B609C7CC-C450-40DA-A87E-BA7DC2B36CCA}" srcOrd="9" destOrd="0" presId="urn:microsoft.com/office/officeart/2005/8/layout/hierarchy2"/>
    <dgm:cxn modelId="{4284096E-392D-4B39-8401-DF518566F100}" type="presParOf" srcId="{B609C7CC-C450-40DA-A87E-BA7DC2B36CCA}" destId="{2813ECB3-0EF8-4B03-9100-C98D221B68E0}" srcOrd="0" destOrd="0" presId="urn:microsoft.com/office/officeart/2005/8/layout/hierarchy2"/>
    <dgm:cxn modelId="{A604AF39-720F-47B6-B55D-A7C950C878B7}" type="presParOf" srcId="{B609C7CC-C450-40DA-A87E-BA7DC2B36CCA}" destId="{656985FC-FD1D-4DFA-9A19-F8DC9B0AD5CE}" srcOrd="1" destOrd="0" presId="urn:microsoft.com/office/officeart/2005/8/layout/hierarchy2"/>
    <dgm:cxn modelId="{CD2B8967-870B-4CB1-AFE9-D9E2738EF6D9}" type="presParOf" srcId="{656985FC-FD1D-4DFA-9A19-F8DC9B0AD5CE}" destId="{FF7AA01B-581F-40C8-B9B8-9C860A5F7F7F}" srcOrd="0" destOrd="0" presId="urn:microsoft.com/office/officeart/2005/8/layout/hierarchy2"/>
    <dgm:cxn modelId="{D350310F-A1FA-4389-A40A-B52766009B1C}" type="presParOf" srcId="{FF7AA01B-581F-40C8-B9B8-9C860A5F7F7F}" destId="{B787D58D-C57F-4C2A-B11F-4E1A58A13620}" srcOrd="0" destOrd="0" presId="urn:microsoft.com/office/officeart/2005/8/layout/hierarchy2"/>
    <dgm:cxn modelId="{EECA3C96-89E3-498E-9A6F-51B836E743AC}" type="presParOf" srcId="{656985FC-FD1D-4DFA-9A19-F8DC9B0AD5CE}" destId="{8D6540C6-5B44-434D-A017-9EE5729FAC37}" srcOrd="1" destOrd="0" presId="urn:microsoft.com/office/officeart/2005/8/layout/hierarchy2"/>
    <dgm:cxn modelId="{5BCD43F4-96D7-48B0-93C4-D415120D0CE8}" type="presParOf" srcId="{8D6540C6-5B44-434D-A017-9EE5729FAC37}" destId="{2EE80340-8B90-4EA9-B46A-88B233D1F2E3}" srcOrd="0" destOrd="0" presId="urn:microsoft.com/office/officeart/2005/8/layout/hierarchy2"/>
    <dgm:cxn modelId="{7F352D86-D8B1-447F-B7E1-EED8B59C1CCC}" type="presParOf" srcId="{8D6540C6-5B44-434D-A017-9EE5729FAC37}" destId="{D9DDBFBB-F35F-4FA2-BE68-C6C2BFDCFE5D}" srcOrd="1" destOrd="0" presId="urn:microsoft.com/office/officeart/2005/8/layout/hierarchy2"/>
    <dgm:cxn modelId="{922E2358-B21C-4122-8BE2-1732908F67A2}" type="presParOf" srcId="{D9DDBFBB-F35F-4FA2-BE68-C6C2BFDCFE5D}" destId="{1F258078-083B-4B98-BE00-39EB82DF0BD3}" srcOrd="0" destOrd="0" presId="urn:microsoft.com/office/officeart/2005/8/layout/hierarchy2"/>
    <dgm:cxn modelId="{6402286A-E7AE-4D0F-8B18-5C341209ABD3}" type="presParOf" srcId="{1F258078-083B-4B98-BE00-39EB82DF0BD3}" destId="{4F125F07-841C-46A4-8E20-8130CF5BAB00}" srcOrd="0" destOrd="0" presId="urn:microsoft.com/office/officeart/2005/8/layout/hierarchy2"/>
    <dgm:cxn modelId="{991941C1-8B16-4EB3-B555-3210BFF7EE2B}" type="presParOf" srcId="{D9DDBFBB-F35F-4FA2-BE68-C6C2BFDCFE5D}" destId="{10B6EE89-5E6F-4991-98BC-4A32B7C9A236}" srcOrd="1" destOrd="0" presId="urn:microsoft.com/office/officeart/2005/8/layout/hierarchy2"/>
    <dgm:cxn modelId="{C94C1E99-7DB7-42C0-B069-B475EC3448BC}" type="presParOf" srcId="{10B6EE89-5E6F-4991-98BC-4A32B7C9A236}" destId="{299AB208-C20D-4E1E-9F08-32DAC780FC50}" srcOrd="0" destOrd="0" presId="urn:microsoft.com/office/officeart/2005/8/layout/hierarchy2"/>
    <dgm:cxn modelId="{77C59C21-6C67-4E8D-A435-50A100EE50AD}" type="presParOf" srcId="{10B6EE89-5E6F-4991-98BC-4A32B7C9A236}" destId="{1CC52312-D4DC-4402-8652-D3E40786E22F}" srcOrd="1" destOrd="0" presId="urn:microsoft.com/office/officeart/2005/8/layout/hierarchy2"/>
    <dgm:cxn modelId="{B0F4FA89-5707-462D-AE10-E0CA3C657DDA}" type="presParOf" srcId="{F4411291-FAA9-4D54-90F2-0572990D8548}" destId="{BB8D2CD2-2260-489C-BE62-1C0883A54BED}" srcOrd="10" destOrd="0" presId="urn:microsoft.com/office/officeart/2005/8/layout/hierarchy2"/>
    <dgm:cxn modelId="{E807A9C0-92D4-4987-BB37-81811EAF0FF1}" type="presParOf" srcId="{BB8D2CD2-2260-489C-BE62-1C0883A54BED}" destId="{30EFC19E-9D3F-4AFD-9CF6-EBD15F7E8F22}" srcOrd="0" destOrd="0" presId="urn:microsoft.com/office/officeart/2005/8/layout/hierarchy2"/>
    <dgm:cxn modelId="{B5A9DAE9-4A64-4A67-92AC-F4B61AD7592A}" type="presParOf" srcId="{F4411291-FAA9-4D54-90F2-0572990D8548}" destId="{BA855C91-EB4D-4B59-AEE9-8376AFD36F0E}" srcOrd="11" destOrd="0" presId="urn:microsoft.com/office/officeart/2005/8/layout/hierarchy2"/>
    <dgm:cxn modelId="{B58936A5-C5C7-44A6-8C5A-857B16CDAA2B}" type="presParOf" srcId="{BA855C91-EB4D-4B59-AEE9-8376AFD36F0E}" destId="{4380F8B7-AA8F-4944-ABC2-7F512F2DE089}" srcOrd="0" destOrd="0" presId="urn:microsoft.com/office/officeart/2005/8/layout/hierarchy2"/>
    <dgm:cxn modelId="{B0CBF7CA-B90D-4FFA-AA10-B6964823BD23}" type="presParOf" srcId="{BA855C91-EB4D-4B59-AEE9-8376AFD36F0E}" destId="{4EFF415E-A6C7-4601-BDA5-EAB61D723877}" srcOrd="1" destOrd="0" presId="urn:microsoft.com/office/officeart/2005/8/layout/hierarchy2"/>
    <dgm:cxn modelId="{298398D3-3CF8-437A-A355-00F74ADDE2EB}" type="presParOf" srcId="{4EFF415E-A6C7-4601-BDA5-EAB61D723877}" destId="{AF31AE1A-430C-4172-A4A3-FA9CC09EF9ED}" srcOrd="0" destOrd="0" presId="urn:microsoft.com/office/officeart/2005/8/layout/hierarchy2"/>
    <dgm:cxn modelId="{3DD92D18-B07F-49EF-BBFA-FE396F69A328}" type="presParOf" srcId="{AF31AE1A-430C-4172-A4A3-FA9CC09EF9ED}" destId="{31983C7B-0D18-420E-A493-C5994F3AC686}" srcOrd="0" destOrd="0" presId="urn:microsoft.com/office/officeart/2005/8/layout/hierarchy2"/>
    <dgm:cxn modelId="{06C6D293-EFC8-4217-B503-C16F1D8061CD}" type="presParOf" srcId="{4EFF415E-A6C7-4601-BDA5-EAB61D723877}" destId="{9D17601B-0E0B-4136-B41C-56EC348032B9}" srcOrd="1" destOrd="0" presId="urn:microsoft.com/office/officeart/2005/8/layout/hierarchy2"/>
    <dgm:cxn modelId="{B5A53C2C-F580-4201-9782-15EF8467AD4E}" type="presParOf" srcId="{9D17601B-0E0B-4136-B41C-56EC348032B9}" destId="{8530178F-E092-4FCC-A1C2-0EBD248C3B2D}" srcOrd="0" destOrd="0" presId="urn:microsoft.com/office/officeart/2005/8/layout/hierarchy2"/>
    <dgm:cxn modelId="{20FAAA69-62FF-4759-9589-B8FDFD77C265}" type="presParOf" srcId="{9D17601B-0E0B-4136-B41C-56EC348032B9}" destId="{9025950D-C6A0-4F7E-B496-62270D278B18}" srcOrd="1" destOrd="0" presId="urn:microsoft.com/office/officeart/2005/8/layout/hierarchy2"/>
    <dgm:cxn modelId="{57C68527-4616-4B5B-89AB-D8F66123969A}" type="presParOf" srcId="{9025950D-C6A0-4F7E-B496-62270D278B18}" destId="{6623CAAA-35AD-47E8-9CED-AECCB2910339}" srcOrd="0" destOrd="0" presId="urn:microsoft.com/office/officeart/2005/8/layout/hierarchy2"/>
    <dgm:cxn modelId="{EDAD2A5A-2D91-4772-94A4-2E1F41B34FD5}" type="presParOf" srcId="{6623CAAA-35AD-47E8-9CED-AECCB2910339}" destId="{452A05DE-0F8E-4E13-815E-6450414668A7}" srcOrd="0" destOrd="0" presId="urn:microsoft.com/office/officeart/2005/8/layout/hierarchy2"/>
    <dgm:cxn modelId="{D5F9EE67-1DB4-4068-9341-DDF0AE93F1BF}" type="presParOf" srcId="{9025950D-C6A0-4F7E-B496-62270D278B18}" destId="{0D053B79-14D8-4CCD-B041-D632A3453DA6}" srcOrd="1" destOrd="0" presId="urn:microsoft.com/office/officeart/2005/8/layout/hierarchy2"/>
    <dgm:cxn modelId="{4E19736E-F20D-4A1F-86FE-0F8E256802B5}" type="presParOf" srcId="{0D053B79-14D8-4CCD-B041-D632A3453DA6}" destId="{BF6895E5-6AD9-42D6-B500-D9A88D94D8E2}" srcOrd="0" destOrd="0" presId="urn:microsoft.com/office/officeart/2005/8/layout/hierarchy2"/>
    <dgm:cxn modelId="{65D5FD77-587F-4E55-9046-0A19D3678290}" type="presParOf" srcId="{0D053B79-14D8-4CCD-B041-D632A3453DA6}" destId="{80F7A0D8-25ED-4A96-A7FE-82442B464BA1}" srcOrd="1" destOrd="0" presId="urn:microsoft.com/office/officeart/2005/8/layout/hierarchy2"/>
    <dgm:cxn modelId="{38E5FDDB-491E-43FD-BC1F-50991C70BE7C}" type="presParOf" srcId="{4EFF415E-A6C7-4601-BDA5-EAB61D723877}" destId="{31613674-237C-4A60-9512-55AB40934C62}" srcOrd="2" destOrd="0" presId="urn:microsoft.com/office/officeart/2005/8/layout/hierarchy2"/>
    <dgm:cxn modelId="{166E489E-CFE7-4F51-B007-959BBC8B60FE}" type="presParOf" srcId="{31613674-237C-4A60-9512-55AB40934C62}" destId="{F1E3D712-741F-400F-9D17-B5DEBF453CA5}" srcOrd="0" destOrd="0" presId="urn:microsoft.com/office/officeart/2005/8/layout/hierarchy2"/>
    <dgm:cxn modelId="{8E6614FE-1BC6-4083-B4A1-E7A27D7FE7AE}" type="presParOf" srcId="{4EFF415E-A6C7-4601-BDA5-EAB61D723877}" destId="{9ABB6AA3-3C79-44E2-ADBD-A21F219F896D}" srcOrd="3" destOrd="0" presId="urn:microsoft.com/office/officeart/2005/8/layout/hierarchy2"/>
    <dgm:cxn modelId="{ECD07DF4-3272-4EAF-9BB0-37A4FBEB2CC9}" type="presParOf" srcId="{9ABB6AA3-3C79-44E2-ADBD-A21F219F896D}" destId="{04D4006C-964F-409B-AB87-00A1D1A1B843}" srcOrd="0" destOrd="0" presId="urn:microsoft.com/office/officeart/2005/8/layout/hierarchy2"/>
    <dgm:cxn modelId="{79C47428-1042-4568-8D14-C389351F4F8E}" type="presParOf" srcId="{9ABB6AA3-3C79-44E2-ADBD-A21F219F896D}" destId="{54EA8C5C-AABA-470C-AD18-CB1364CA8EED}" srcOrd="1" destOrd="0" presId="urn:microsoft.com/office/officeart/2005/8/layout/hierarchy2"/>
    <dgm:cxn modelId="{EA4C6D4A-AA00-4ED6-AC8C-F304122E5189}" type="presParOf" srcId="{54EA8C5C-AABA-470C-AD18-CB1364CA8EED}" destId="{F6C9B8BC-0E58-4DDA-9E3E-B52DFC048E16}" srcOrd="0" destOrd="0" presId="urn:microsoft.com/office/officeart/2005/8/layout/hierarchy2"/>
    <dgm:cxn modelId="{9AA25CE9-9396-489E-AC35-3C4B425943BA}" type="presParOf" srcId="{F6C9B8BC-0E58-4DDA-9E3E-B52DFC048E16}" destId="{0C3F1C1E-50BF-4068-A400-606759806E93}" srcOrd="0" destOrd="0" presId="urn:microsoft.com/office/officeart/2005/8/layout/hierarchy2"/>
    <dgm:cxn modelId="{8EB74962-BC5F-4682-A0E7-E19B1708CD85}" type="presParOf" srcId="{54EA8C5C-AABA-470C-AD18-CB1364CA8EED}" destId="{681DA86C-E93E-45C3-8227-8C7899FE121E}" srcOrd="1" destOrd="0" presId="urn:microsoft.com/office/officeart/2005/8/layout/hierarchy2"/>
    <dgm:cxn modelId="{C0804FFD-6C3D-4457-ABFA-1F082D312A51}" type="presParOf" srcId="{681DA86C-E93E-45C3-8227-8C7899FE121E}" destId="{3B4EB6C3-0F42-4CB2-B10B-A5A580237E97}" srcOrd="0" destOrd="0" presId="urn:microsoft.com/office/officeart/2005/8/layout/hierarchy2"/>
    <dgm:cxn modelId="{ADC4EB19-F6DD-47FA-91A9-FDF126B2E436}" type="presParOf" srcId="{681DA86C-E93E-45C3-8227-8C7899FE121E}" destId="{46312B87-CB50-4A41-8286-63F1443B6D4A}" srcOrd="1" destOrd="0" presId="urn:microsoft.com/office/officeart/2005/8/layout/hierarchy2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A525F3-1B64-4247-8143-D33E6F2CD0A2}" type="doc">
      <dgm:prSet loTypeId="urn:microsoft.com/office/officeart/2005/8/layout/hierarchy2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67D98729-A68F-47D2-85CC-2FAC3923C162}">
      <dgm:prSet phldrT="[文本]"/>
      <dgm:spPr/>
      <dgm:t>
        <a:bodyPr/>
        <a:lstStyle/>
        <a:p>
          <a:r>
            <a:rPr lang="zh-CN" altLang="en-US" dirty="0" smtClean="0"/>
            <a:t>动画</a:t>
          </a:r>
          <a:endParaRPr lang="zh-CN" altLang="en-US" dirty="0"/>
        </a:p>
      </dgm:t>
    </dgm:pt>
    <dgm:pt modelId="{7C03E8C3-7228-4B94-B20F-33F98AE6A48A}" type="parTrans" cxnId="{5F897294-0BDF-44FF-A9A0-856CE1452DE5}">
      <dgm:prSet/>
      <dgm:spPr/>
      <dgm:t>
        <a:bodyPr/>
        <a:lstStyle/>
        <a:p>
          <a:endParaRPr lang="zh-CN" altLang="en-US"/>
        </a:p>
      </dgm:t>
    </dgm:pt>
    <dgm:pt modelId="{42719735-F4EC-4153-A7DF-6457C14684E4}" type="sibTrans" cxnId="{5F897294-0BDF-44FF-A9A0-856CE1452DE5}">
      <dgm:prSet/>
      <dgm:spPr/>
      <dgm:t>
        <a:bodyPr/>
        <a:lstStyle/>
        <a:p>
          <a:endParaRPr lang="zh-CN" altLang="en-US"/>
        </a:p>
      </dgm:t>
    </dgm:pt>
    <dgm:pt modelId="{AA1BD546-2373-4360-BB34-6419FBD6D531}">
      <dgm:prSet phldrT="[文本]"/>
      <dgm:spPr/>
      <dgm:t>
        <a:bodyPr/>
        <a:lstStyle/>
        <a:p>
          <a:r>
            <a:rPr lang="zh-CN" altLang="en-US" dirty="0" smtClean="0"/>
            <a:t>帧动画</a:t>
          </a:r>
          <a:r>
            <a:rPr lang="en-US" altLang="zh-CN" dirty="0" smtClean="0"/>
            <a:t>(Frame)</a:t>
          </a:r>
          <a:endParaRPr lang="zh-CN" altLang="en-US" dirty="0"/>
        </a:p>
      </dgm:t>
    </dgm:pt>
    <dgm:pt modelId="{5C54E24A-9543-4298-9E88-F7F746C87635}" type="parTrans" cxnId="{3B8BE672-6ED0-49AB-9271-97B5AD666202}">
      <dgm:prSet/>
      <dgm:spPr/>
      <dgm:t>
        <a:bodyPr/>
        <a:lstStyle/>
        <a:p>
          <a:endParaRPr lang="zh-CN" altLang="en-US"/>
        </a:p>
      </dgm:t>
    </dgm:pt>
    <dgm:pt modelId="{AE75D895-4214-4472-968A-8C27E4C1AB62}" type="sibTrans" cxnId="{3B8BE672-6ED0-49AB-9271-97B5AD666202}">
      <dgm:prSet/>
      <dgm:spPr/>
      <dgm:t>
        <a:bodyPr/>
        <a:lstStyle/>
        <a:p>
          <a:endParaRPr lang="zh-CN" altLang="en-US"/>
        </a:p>
      </dgm:t>
    </dgm:pt>
    <dgm:pt modelId="{78B6DF9F-0284-4577-BAD8-1DBD4719AB3C}">
      <dgm:prSet phldrT="[文本]"/>
      <dgm:spPr/>
      <dgm:t>
        <a:bodyPr/>
        <a:lstStyle/>
        <a:p>
          <a:r>
            <a:rPr lang="zh-CN" altLang="en-US" dirty="0" smtClean="0"/>
            <a:t>补间动画</a:t>
          </a:r>
          <a:r>
            <a:rPr lang="en-US" altLang="zh-CN" dirty="0" smtClean="0"/>
            <a:t>(</a:t>
          </a:r>
          <a:r>
            <a:rPr lang="en-US" altLang="zh-CN" dirty="0" err="1" smtClean="0"/>
            <a:t>Tween</a:t>
          </a:r>
          <a:r>
            <a:rPr lang="en-US" altLang="zh-CN" dirty="0" smtClean="0"/>
            <a:t>)</a:t>
          </a:r>
          <a:endParaRPr lang="zh-CN" altLang="en-US" dirty="0"/>
        </a:p>
      </dgm:t>
    </dgm:pt>
    <dgm:pt modelId="{44A2A879-FB07-4D78-AF82-84EEF29020B8}" type="parTrans" cxnId="{C5B44E12-725F-459E-BD28-A17E61C0BCCC}">
      <dgm:prSet/>
      <dgm:spPr/>
      <dgm:t>
        <a:bodyPr/>
        <a:lstStyle/>
        <a:p>
          <a:endParaRPr lang="zh-CN" altLang="en-US"/>
        </a:p>
      </dgm:t>
    </dgm:pt>
    <dgm:pt modelId="{45F2F23C-788C-41A9-80EC-9EEEDCD64C34}" type="sibTrans" cxnId="{C5B44E12-725F-459E-BD28-A17E61C0BCCC}">
      <dgm:prSet/>
      <dgm:spPr/>
      <dgm:t>
        <a:bodyPr/>
        <a:lstStyle/>
        <a:p>
          <a:endParaRPr lang="zh-CN" altLang="en-US"/>
        </a:p>
      </dgm:t>
    </dgm:pt>
    <dgm:pt modelId="{D07B41C4-F6D4-4F27-958B-D3326E4EE146}">
      <dgm:prSet phldrT="[文本]"/>
      <dgm:spPr/>
      <dgm:t>
        <a:bodyPr/>
        <a:lstStyle/>
        <a:p>
          <a:r>
            <a:rPr lang="zh-CN" altLang="en-US" dirty="0" smtClean="0"/>
            <a:t>属性动画</a:t>
          </a:r>
          <a:r>
            <a:rPr lang="en-US" altLang="zh-CN" dirty="0" smtClean="0"/>
            <a:t>(Property)</a:t>
          </a:r>
          <a:endParaRPr lang="zh-CN" altLang="en-US" dirty="0"/>
        </a:p>
      </dgm:t>
    </dgm:pt>
    <dgm:pt modelId="{FADFDE63-E8A9-4963-9139-FA0749C7986F}" type="parTrans" cxnId="{5D20E6B7-B233-46D3-8865-150D6226AD1B}">
      <dgm:prSet/>
      <dgm:spPr/>
      <dgm:t>
        <a:bodyPr/>
        <a:lstStyle/>
        <a:p>
          <a:endParaRPr lang="zh-CN" altLang="en-US"/>
        </a:p>
      </dgm:t>
    </dgm:pt>
    <dgm:pt modelId="{003C0582-EBF7-4311-9FA0-4B7DB29FE580}" type="sibTrans" cxnId="{5D20E6B7-B233-46D3-8865-150D6226AD1B}">
      <dgm:prSet/>
      <dgm:spPr/>
      <dgm:t>
        <a:bodyPr/>
        <a:lstStyle/>
        <a:p>
          <a:endParaRPr lang="zh-CN" altLang="en-US"/>
        </a:p>
      </dgm:t>
    </dgm:pt>
    <dgm:pt modelId="{2F4FC69C-7C12-45C5-86EE-F969F2E4AC86}">
      <dgm:prSet phldrT="[文本]"/>
      <dgm:spPr/>
      <dgm:t>
        <a:bodyPr/>
        <a:lstStyle/>
        <a:p>
          <a:r>
            <a:rPr lang="en-US" altLang="zh-CN" dirty="0" err="1" smtClean="0"/>
            <a:t>AnimationDrawable</a:t>
          </a:r>
          <a:endParaRPr lang="zh-CN" altLang="en-US" dirty="0"/>
        </a:p>
      </dgm:t>
    </dgm:pt>
    <dgm:pt modelId="{7B71560B-B05D-4377-A7C4-D79C01E0D32F}" type="parTrans" cxnId="{2669374E-B9FA-4752-AB27-59E98466C2D4}">
      <dgm:prSet/>
      <dgm:spPr/>
      <dgm:t>
        <a:bodyPr/>
        <a:lstStyle/>
        <a:p>
          <a:endParaRPr lang="zh-CN" altLang="en-US"/>
        </a:p>
      </dgm:t>
    </dgm:pt>
    <dgm:pt modelId="{4AC901EC-3392-44E8-A9D0-8F0C0A913FA6}" type="sibTrans" cxnId="{2669374E-B9FA-4752-AB27-59E98466C2D4}">
      <dgm:prSet/>
      <dgm:spPr/>
      <dgm:t>
        <a:bodyPr/>
        <a:lstStyle/>
        <a:p>
          <a:endParaRPr lang="zh-CN" altLang="en-US"/>
        </a:p>
      </dgm:t>
    </dgm:pt>
    <dgm:pt modelId="{313DD8FE-41E7-4464-81B0-B607DDCC4CF1}">
      <dgm:prSet phldrT="[文本]"/>
      <dgm:spPr/>
      <dgm:t>
        <a:bodyPr/>
        <a:lstStyle/>
        <a:p>
          <a:r>
            <a:rPr lang="en-US" altLang="zh-CN" dirty="0" smtClean="0"/>
            <a:t>Alpha</a:t>
          </a:r>
          <a:endParaRPr lang="zh-CN" altLang="en-US" dirty="0"/>
        </a:p>
      </dgm:t>
    </dgm:pt>
    <dgm:pt modelId="{A65F54E8-C705-4948-84B0-DFDC62FA02B4}" type="parTrans" cxnId="{E31C04E4-A5ED-4113-BB63-C79B1841B1B9}">
      <dgm:prSet/>
      <dgm:spPr/>
      <dgm:t>
        <a:bodyPr/>
        <a:lstStyle/>
        <a:p>
          <a:endParaRPr lang="zh-CN" altLang="en-US"/>
        </a:p>
      </dgm:t>
    </dgm:pt>
    <dgm:pt modelId="{AE8D2CD3-E060-4F38-BF90-87589B6D6EDB}" type="sibTrans" cxnId="{E31C04E4-A5ED-4113-BB63-C79B1841B1B9}">
      <dgm:prSet/>
      <dgm:spPr/>
      <dgm:t>
        <a:bodyPr/>
        <a:lstStyle/>
        <a:p>
          <a:endParaRPr lang="zh-CN" altLang="en-US"/>
        </a:p>
      </dgm:t>
    </dgm:pt>
    <dgm:pt modelId="{F716CE65-4A0E-4254-9A0A-E000823E8169}">
      <dgm:prSet phldrT="[文本]"/>
      <dgm:spPr/>
      <dgm:t>
        <a:bodyPr/>
        <a:lstStyle/>
        <a:p>
          <a:r>
            <a:rPr lang="en-US" altLang="zh-CN" dirty="0" smtClean="0"/>
            <a:t>Scale</a:t>
          </a:r>
          <a:endParaRPr lang="zh-CN" altLang="en-US" dirty="0"/>
        </a:p>
      </dgm:t>
    </dgm:pt>
    <dgm:pt modelId="{0F9F2655-A58E-4BB3-885A-D2B696A73FCA}" type="parTrans" cxnId="{5EA5694F-C7CF-43EF-9CA4-092ECE00453D}">
      <dgm:prSet/>
      <dgm:spPr/>
      <dgm:t>
        <a:bodyPr/>
        <a:lstStyle/>
        <a:p>
          <a:endParaRPr lang="zh-CN" altLang="en-US"/>
        </a:p>
      </dgm:t>
    </dgm:pt>
    <dgm:pt modelId="{0C31F631-3F4B-48DB-B26E-9B74973CEB77}" type="sibTrans" cxnId="{5EA5694F-C7CF-43EF-9CA4-092ECE00453D}">
      <dgm:prSet/>
      <dgm:spPr/>
      <dgm:t>
        <a:bodyPr/>
        <a:lstStyle/>
        <a:p>
          <a:endParaRPr lang="zh-CN" altLang="en-US"/>
        </a:p>
      </dgm:t>
    </dgm:pt>
    <dgm:pt modelId="{7BA7FE01-0BD3-4596-B124-53F539956832}">
      <dgm:prSet phldrT="[文本]"/>
      <dgm:spPr/>
      <dgm:t>
        <a:bodyPr/>
        <a:lstStyle/>
        <a:p>
          <a:r>
            <a:rPr lang="en-US" altLang="zh-CN" dirty="0" err="1" smtClean="0"/>
            <a:t>Traslate</a:t>
          </a:r>
          <a:endParaRPr lang="zh-CN" altLang="en-US" dirty="0"/>
        </a:p>
      </dgm:t>
    </dgm:pt>
    <dgm:pt modelId="{5E51DCA3-E1F5-4E10-9F11-74D59839C07E}" type="parTrans" cxnId="{6DE243F8-A675-43FE-9423-8644A42A6CAD}">
      <dgm:prSet/>
      <dgm:spPr/>
      <dgm:t>
        <a:bodyPr/>
        <a:lstStyle/>
        <a:p>
          <a:endParaRPr lang="zh-CN" altLang="en-US"/>
        </a:p>
      </dgm:t>
    </dgm:pt>
    <dgm:pt modelId="{A469FF3C-D6E2-40E9-99BB-D1877FB75827}" type="sibTrans" cxnId="{6DE243F8-A675-43FE-9423-8644A42A6CAD}">
      <dgm:prSet/>
      <dgm:spPr/>
      <dgm:t>
        <a:bodyPr/>
        <a:lstStyle/>
        <a:p>
          <a:endParaRPr lang="zh-CN" altLang="en-US"/>
        </a:p>
      </dgm:t>
    </dgm:pt>
    <dgm:pt modelId="{A5774AD0-F562-4206-8D4E-37F057EA1E4B}">
      <dgm:prSet phldrT="[文本]"/>
      <dgm:spPr/>
      <dgm:t>
        <a:bodyPr/>
        <a:lstStyle/>
        <a:p>
          <a:r>
            <a:rPr lang="en-US" altLang="zh-CN" dirty="0" smtClean="0"/>
            <a:t>Rotate</a:t>
          </a:r>
          <a:endParaRPr lang="zh-CN" altLang="en-US" dirty="0"/>
        </a:p>
      </dgm:t>
    </dgm:pt>
    <dgm:pt modelId="{25433110-7002-4D24-BAC8-65371611937C}" type="parTrans" cxnId="{025665C1-0BEC-4AE7-822C-6984F88D29C4}">
      <dgm:prSet/>
      <dgm:spPr/>
      <dgm:t>
        <a:bodyPr/>
        <a:lstStyle/>
        <a:p>
          <a:endParaRPr lang="zh-CN" altLang="en-US"/>
        </a:p>
      </dgm:t>
    </dgm:pt>
    <dgm:pt modelId="{8DE34FF9-0E38-4423-A145-C3FC01D9BB4C}" type="sibTrans" cxnId="{025665C1-0BEC-4AE7-822C-6984F88D29C4}">
      <dgm:prSet/>
      <dgm:spPr/>
      <dgm:t>
        <a:bodyPr/>
        <a:lstStyle/>
        <a:p>
          <a:endParaRPr lang="zh-CN" altLang="en-US"/>
        </a:p>
      </dgm:t>
    </dgm:pt>
    <dgm:pt modelId="{6A87785E-ED77-40FB-AC05-6D11E52F3172}" type="pres">
      <dgm:prSet presAssocID="{8CA525F3-1B64-4247-8143-D33E6F2CD0A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51FE228-9F49-42DD-90A3-098108C3D03C}" type="pres">
      <dgm:prSet presAssocID="{67D98729-A68F-47D2-85CC-2FAC3923C162}" presName="root1" presStyleCnt="0"/>
      <dgm:spPr/>
    </dgm:pt>
    <dgm:pt modelId="{E5BCA6CF-C43A-4D31-B044-C4A352612035}" type="pres">
      <dgm:prSet presAssocID="{67D98729-A68F-47D2-85CC-2FAC3923C162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A39CD03-7645-48E9-AA8C-028D87D4A330}" type="pres">
      <dgm:prSet presAssocID="{67D98729-A68F-47D2-85CC-2FAC3923C162}" presName="level2hierChild" presStyleCnt="0"/>
      <dgm:spPr/>
    </dgm:pt>
    <dgm:pt modelId="{6B4DB767-1D9A-4C86-A18D-9C3B4E4B45E3}" type="pres">
      <dgm:prSet presAssocID="{5C54E24A-9543-4298-9E88-F7F746C87635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963518FE-37B7-4384-8069-AFD66BD6B506}" type="pres">
      <dgm:prSet presAssocID="{5C54E24A-9543-4298-9E88-F7F746C87635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9F7B8156-D273-4648-8926-C5C0D1D73C57}" type="pres">
      <dgm:prSet presAssocID="{AA1BD546-2373-4360-BB34-6419FBD6D531}" presName="root2" presStyleCnt="0"/>
      <dgm:spPr/>
    </dgm:pt>
    <dgm:pt modelId="{82C83E0A-9388-43CB-829B-CEB09E67639B}" type="pres">
      <dgm:prSet presAssocID="{AA1BD546-2373-4360-BB34-6419FBD6D531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D707A77-83CC-44B1-A6F0-94CB10546983}" type="pres">
      <dgm:prSet presAssocID="{AA1BD546-2373-4360-BB34-6419FBD6D531}" presName="level3hierChild" presStyleCnt="0"/>
      <dgm:spPr/>
    </dgm:pt>
    <dgm:pt modelId="{44EAAC8B-D7D1-4C0D-AF36-7A0E17F6450B}" type="pres">
      <dgm:prSet presAssocID="{7B71560B-B05D-4377-A7C4-D79C01E0D32F}" presName="conn2-1" presStyleLbl="parChTrans1D3" presStyleIdx="0" presStyleCnt="5"/>
      <dgm:spPr/>
      <dgm:t>
        <a:bodyPr/>
        <a:lstStyle/>
        <a:p>
          <a:endParaRPr lang="zh-CN" altLang="en-US"/>
        </a:p>
      </dgm:t>
    </dgm:pt>
    <dgm:pt modelId="{691E16DF-CF20-48E6-A45E-717EB6B994B6}" type="pres">
      <dgm:prSet presAssocID="{7B71560B-B05D-4377-A7C4-D79C01E0D32F}" presName="connTx" presStyleLbl="parChTrans1D3" presStyleIdx="0" presStyleCnt="5"/>
      <dgm:spPr/>
      <dgm:t>
        <a:bodyPr/>
        <a:lstStyle/>
        <a:p>
          <a:endParaRPr lang="zh-CN" altLang="en-US"/>
        </a:p>
      </dgm:t>
    </dgm:pt>
    <dgm:pt modelId="{99DBBF5F-D567-477B-9996-ABCDB1E693FB}" type="pres">
      <dgm:prSet presAssocID="{2F4FC69C-7C12-45C5-86EE-F969F2E4AC86}" presName="root2" presStyleCnt="0"/>
      <dgm:spPr/>
    </dgm:pt>
    <dgm:pt modelId="{38D473A7-F5BA-4451-B4B6-B8827E3FC275}" type="pres">
      <dgm:prSet presAssocID="{2F4FC69C-7C12-45C5-86EE-F969F2E4AC86}" presName="LevelTwoTextNod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9B7454-933C-4ACE-A3B8-40D9A5A32594}" type="pres">
      <dgm:prSet presAssocID="{2F4FC69C-7C12-45C5-86EE-F969F2E4AC86}" presName="level3hierChild" presStyleCnt="0"/>
      <dgm:spPr/>
    </dgm:pt>
    <dgm:pt modelId="{3D5E66FA-8D72-48A7-8F28-883071426150}" type="pres">
      <dgm:prSet presAssocID="{44A2A879-FB07-4D78-AF82-84EEF29020B8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25450505-BA46-4C2E-A7B0-B1083E6F88EE}" type="pres">
      <dgm:prSet presAssocID="{44A2A879-FB07-4D78-AF82-84EEF29020B8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43897014-39C7-4082-A549-585792F81E97}" type="pres">
      <dgm:prSet presAssocID="{78B6DF9F-0284-4577-BAD8-1DBD4719AB3C}" presName="root2" presStyleCnt="0"/>
      <dgm:spPr/>
    </dgm:pt>
    <dgm:pt modelId="{DC25C5CE-5325-4ACE-A59D-068340CE9D10}" type="pres">
      <dgm:prSet presAssocID="{78B6DF9F-0284-4577-BAD8-1DBD4719AB3C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9ABFE6C-8BBF-4081-89DB-58B88DF8580C}" type="pres">
      <dgm:prSet presAssocID="{78B6DF9F-0284-4577-BAD8-1DBD4719AB3C}" presName="level3hierChild" presStyleCnt="0"/>
      <dgm:spPr/>
    </dgm:pt>
    <dgm:pt modelId="{EB499680-3EB2-4819-80DE-BC886185CCD3}" type="pres">
      <dgm:prSet presAssocID="{A65F54E8-C705-4948-84B0-DFDC62FA02B4}" presName="conn2-1" presStyleLbl="parChTrans1D3" presStyleIdx="1" presStyleCnt="5"/>
      <dgm:spPr/>
      <dgm:t>
        <a:bodyPr/>
        <a:lstStyle/>
        <a:p>
          <a:endParaRPr lang="zh-CN" altLang="en-US"/>
        </a:p>
      </dgm:t>
    </dgm:pt>
    <dgm:pt modelId="{6A801C06-C68D-4FB0-B54D-2D047DF4144B}" type="pres">
      <dgm:prSet presAssocID="{A65F54E8-C705-4948-84B0-DFDC62FA02B4}" presName="connTx" presStyleLbl="parChTrans1D3" presStyleIdx="1" presStyleCnt="5"/>
      <dgm:spPr/>
      <dgm:t>
        <a:bodyPr/>
        <a:lstStyle/>
        <a:p>
          <a:endParaRPr lang="zh-CN" altLang="en-US"/>
        </a:p>
      </dgm:t>
    </dgm:pt>
    <dgm:pt modelId="{74C4EE87-B5A6-4BD7-B7D1-71B6F650F1B3}" type="pres">
      <dgm:prSet presAssocID="{313DD8FE-41E7-4464-81B0-B607DDCC4CF1}" presName="root2" presStyleCnt="0"/>
      <dgm:spPr/>
    </dgm:pt>
    <dgm:pt modelId="{D591146A-B870-47CD-BDFF-90A551F44CB8}" type="pres">
      <dgm:prSet presAssocID="{313DD8FE-41E7-4464-81B0-B607DDCC4CF1}" presName="LevelTwoTextNod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6A30183-60F4-4831-AF90-8D2F5EF52604}" type="pres">
      <dgm:prSet presAssocID="{313DD8FE-41E7-4464-81B0-B607DDCC4CF1}" presName="level3hierChild" presStyleCnt="0"/>
      <dgm:spPr/>
    </dgm:pt>
    <dgm:pt modelId="{75167577-0512-4CF4-8881-22C2D2763C72}" type="pres">
      <dgm:prSet presAssocID="{0F9F2655-A58E-4BB3-885A-D2B696A73FCA}" presName="conn2-1" presStyleLbl="parChTrans1D3" presStyleIdx="2" presStyleCnt="5"/>
      <dgm:spPr/>
      <dgm:t>
        <a:bodyPr/>
        <a:lstStyle/>
        <a:p>
          <a:endParaRPr lang="zh-CN" altLang="en-US"/>
        </a:p>
      </dgm:t>
    </dgm:pt>
    <dgm:pt modelId="{D224B216-9967-46F6-A3E9-B2B30796D9C9}" type="pres">
      <dgm:prSet presAssocID="{0F9F2655-A58E-4BB3-885A-D2B696A73FCA}" presName="connTx" presStyleLbl="parChTrans1D3" presStyleIdx="2" presStyleCnt="5"/>
      <dgm:spPr/>
      <dgm:t>
        <a:bodyPr/>
        <a:lstStyle/>
        <a:p>
          <a:endParaRPr lang="zh-CN" altLang="en-US"/>
        </a:p>
      </dgm:t>
    </dgm:pt>
    <dgm:pt modelId="{D8617DF9-9BF5-43A3-8970-4CC969D06E01}" type="pres">
      <dgm:prSet presAssocID="{F716CE65-4A0E-4254-9A0A-E000823E8169}" presName="root2" presStyleCnt="0"/>
      <dgm:spPr/>
    </dgm:pt>
    <dgm:pt modelId="{10946B83-86FC-4BB8-B484-EE021B78FE26}" type="pres">
      <dgm:prSet presAssocID="{F716CE65-4A0E-4254-9A0A-E000823E8169}" presName="LevelTwoTextNod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F013DC-6846-42EE-96A6-EA7F5730D9A4}" type="pres">
      <dgm:prSet presAssocID="{F716CE65-4A0E-4254-9A0A-E000823E8169}" presName="level3hierChild" presStyleCnt="0"/>
      <dgm:spPr/>
    </dgm:pt>
    <dgm:pt modelId="{7FB15C46-FF92-4670-B211-04E7710BBFCA}" type="pres">
      <dgm:prSet presAssocID="{25433110-7002-4D24-BAC8-65371611937C}" presName="conn2-1" presStyleLbl="parChTrans1D3" presStyleIdx="3" presStyleCnt="5"/>
      <dgm:spPr/>
      <dgm:t>
        <a:bodyPr/>
        <a:lstStyle/>
        <a:p>
          <a:endParaRPr lang="zh-CN" altLang="en-US"/>
        </a:p>
      </dgm:t>
    </dgm:pt>
    <dgm:pt modelId="{FA8641C1-165A-4CED-8D27-B3ECCE768D23}" type="pres">
      <dgm:prSet presAssocID="{25433110-7002-4D24-BAC8-65371611937C}" presName="connTx" presStyleLbl="parChTrans1D3" presStyleIdx="3" presStyleCnt="5"/>
      <dgm:spPr/>
      <dgm:t>
        <a:bodyPr/>
        <a:lstStyle/>
        <a:p>
          <a:endParaRPr lang="zh-CN" altLang="en-US"/>
        </a:p>
      </dgm:t>
    </dgm:pt>
    <dgm:pt modelId="{9CDB57A3-A44B-40F4-92AB-B163209099A9}" type="pres">
      <dgm:prSet presAssocID="{A5774AD0-F562-4206-8D4E-37F057EA1E4B}" presName="root2" presStyleCnt="0"/>
      <dgm:spPr/>
    </dgm:pt>
    <dgm:pt modelId="{A718BE7E-C345-46A9-B8B1-08D3EA809DE9}" type="pres">
      <dgm:prSet presAssocID="{A5774AD0-F562-4206-8D4E-37F057EA1E4B}" presName="LevelTwoTextNod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C7800B6-71AE-43F7-9C44-2CEEAD9BD8D3}" type="pres">
      <dgm:prSet presAssocID="{A5774AD0-F562-4206-8D4E-37F057EA1E4B}" presName="level3hierChild" presStyleCnt="0"/>
      <dgm:spPr/>
    </dgm:pt>
    <dgm:pt modelId="{21E018D9-6685-4220-8C39-D7545BF50A7C}" type="pres">
      <dgm:prSet presAssocID="{5E51DCA3-E1F5-4E10-9F11-74D59839C07E}" presName="conn2-1" presStyleLbl="parChTrans1D3" presStyleIdx="4" presStyleCnt="5"/>
      <dgm:spPr/>
      <dgm:t>
        <a:bodyPr/>
        <a:lstStyle/>
        <a:p>
          <a:endParaRPr lang="zh-CN" altLang="en-US"/>
        </a:p>
      </dgm:t>
    </dgm:pt>
    <dgm:pt modelId="{D2A8C2B3-D891-4B61-9A95-19BE00C10CC2}" type="pres">
      <dgm:prSet presAssocID="{5E51DCA3-E1F5-4E10-9F11-74D59839C07E}" presName="connTx" presStyleLbl="parChTrans1D3" presStyleIdx="4" presStyleCnt="5"/>
      <dgm:spPr/>
      <dgm:t>
        <a:bodyPr/>
        <a:lstStyle/>
        <a:p>
          <a:endParaRPr lang="zh-CN" altLang="en-US"/>
        </a:p>
      </dgm:t>
    </dgm:pt>
    <dgm:pt modelId="{040289FF-A824-47A1-A08E-14A484C650D5}" type="pres">
      <dgm:prSet presAssocID="{7BA7FE01-0BD3-4596-B124-53F539956832}" presName="root2" presStyleCnt="0"/>
      <dgm:spPr/>
    </dgm:pt>
    <dgm:pt modelId="{9E6EEA44-2C84-4EB4-9A82-9739CD6ECE2C}" type="pres">
      <dgm:prSet presAssocID="{7BA7FE01-0BD3-4596-B124-53F539956832}" presName="LevelTwoTextNod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3E4506E-26EC-4842-8916-62AA33A8146F}" type="pres">
      <dgm:prSet presAssocID="{7BA7FE01-0BD3-4596-B124-53F539956832}" presName="level3hierChild" presStyleCnt="0"/>
      <dgm:spPr/>
    </dgm:pt>
    <dgm:pt modelId="{89FAD992-7D40-4B53-817F-11829B516605}" type="pres">
      <dgm:prSet presAssocID="{FADFDE63-E8A9-4963-9139-FA0749C7986F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B786D8C0-4966-445E-B644-51F4430F0B57}" type="pres">
      <dgm:prSet presAssocID="{FADFDE63-E8A9-4963-9139-FA0749C7986F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9BBF8B65-D8CC-482B-8BC7-95842A1001E0}" type="pres">
      <dgm:prSet presAssocID="{D07B41C4-F6D4-4F27-958B-D3326E4EE146}" presName="root2" presStyleCnt="0"/>
      <dgm:spPr/>
    </dgm:pt>
    <dgm:pt modelId="{9988B826-5CC8-4F8B-820A-D05834617867}" type="pres">
      <dgm:prSet presAssocID="{D07B41C4-F6D4-4F27-958B-D3326E4EE146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FFE17F-F91A-415F-B7BD-91BAD8C516D2}" type="pres">
      <dgm:prSet presAssocID="{D07B41C4-F6D4-4F27-958B-D3326E4EE146}" presName="level3hierChild" presStyleCnt="0"/>
      <dgm:spPr/>
    </dgm:pt>
  </dgm:ptLst>
  <dgm:cxnLst>
    <dgm:cxn modelId="{73877CD3-3E94-424F-826C-2CC328C8997F}" type="presOf" srcId="{A65F54E8-C705-4948-84B0-DFDC62FA02B4}" destId="{6A801C06-C68D-4FB0-B54D-2D047DF4144B}" srcOrd="1" destOrd="0" presId="urn:microsoft.com/office/officeart/2005/8/layout/hierarchy2"/>
    <dgm:cxn modelId="{4EA57B15-4E98-4589-B27E-3201EF061D12}" type="presOf" srcId="{44A2A879-FB07-4D78-AF82-84EEF29020B8}" destId="{3D5E66FA-8D72-48A7-8F28-883071426150}" srcOrd="0" destOrd="0" presId="urn:microsoft.com/office/officeart/2005/8/layout/hierarchy2"/>
    <dgm:cxn modelId="{8415ABB9-D42D-4707-98FA-908D64019D3C}" type="presOf" srcId="{2F4FC69C-7C12-45C5-86EE-F969F2E4AC86}" destId="{38D473A7-F5BA-4451-B4B6-B8827E3FC275}" srcOrd="0" destOrd="0" presId="urn:microsoft.com/office/officeart/2005/8/layout/hierarchy2"/>
    <dgm:cxn modelId="{AFF8D3A8-D140-403E-8F69-E9DA919A9320}" type="presOf" srcId="{8CA525F3-1B64-4247-8143-D33E6F2CD0A2}" destId="{6A87785E-ED77-40FB-AC05-6D11E52F3172}" srcOrd="0" destOrd="0" presId="urn:microsoft.com/office/officeart/2005/8/layout/hierarchy2"/>
    <dgm:cxn modelId="{37FBB2F5-297C-456D-ABD5-DEF6211492B6}" type="presOf" srcId="{7B71560B-B05D-4377-A7C4-D79C01E0D32F}" destId="{691E16DF-CF20-48E6-A45E-717EB6B994B6}" srcOrd="1" destOrd="0" presId="urn:microsoft.com/office/officeart/2005/8/layout/hierarchy2"/>
    <dgm:cxn modelId="{35B0251F-7B86-436E-9814-DA2204769E94}" type="presOf" srcId="{A65F54E8-C705-4948-84B0-DFDC62FA02B4}" destId="{EB499680-3EB2-4819-80DE-BC886185CCD3}" srcOrd="0" destOrd="0" presId="urn:microsoft.com/office/officeart/2005/8/layout/hierarchy2"/>
    <dgm:cxn modelId="{6C9885DE-E5AC-4B98-BBBC-2B56B5A75C98}" type="presOf" srcId="{FADFDE63-E8A9-4963-9139-FA0749C7986F}" destId="{B786D8C0-4966-445E-B644-51F4430F0B57}" srcOrd="1" destOrd="0" presId="urn:microsoft.com/office/officeart/2005/8/layout/hierarchy2"/>
    <dgm:cxn modelId="{2669374E-B9FA-4752-AB27-59E98466C2D4}" srcId="{AA1BD546-2373-4360-BB34-6419FBD6D531}" destId="{2F4FC69C-7C12-45C5-86EE-F969F2E4AC86}" srcOrd="0" destOrd="0" parTransId="{7B71560B-B05D-4377-A7C4-D79C01E0D32F}" sibTransId="{4AC901EC-3392-44E8-A9D0-8F0C0A913FA6}"/>
    <dgm:cxn modelId="{0C73A78C-D486-4DF7-9B5E-4E10AE5174A7}" type="presOf" srcId="{0F9F2655-A58E-4BB3-885A-D2B696A73FCA}" destId="{D224B216-9967-46F6-A3E9-B2B30796D9C9}" srcOrd="1" destOrd="0" presId="urn:microsoft.com/office/officeart/2005/8/layout/hierarchy2"/>
    <dgm:cxn modelId="{025665C1-0BEC-4AE7-822C-6984F88D29C4}" srcId="{78B6DF9F-0284-4577-BAD8-1DBD4719AB3C}" destId="{A5774AD0-F562-4206-8D4E-37F057EA1E4B}" srcOrd="2" destOrd="0" parTransId="{25433110-7002-4D24-BAC8-65371611937C}" sibTransId="{8DE34FF9-0E38-4423-A145-C3FC01D9BB4C}"/>
    <dgm:cxn modelId="{5D20E6B7-B233-46D3-8865-150D6226AD1B}" srcId="{67D98729-A68F-47D2-85CC-2FAC3923C162}" destId="{D07B41C4-F6D4-4F27-958B-D3326E4EE146}" srcOrd="2" destOrd="0" parTransId="{FADFDE63-E8A9-4963-9139-FA0749C7986F}" sibTransId="{003C0582-EBF7-4311-9FA0-4B7DB29FE580}"/>
    <dgm:cxn modelId="{9F22790C-C123-4DAD-B9A8-3B12C14C5CE5}" type="presOf" srcId="{78B6DF9F-0284-4577-BAD8-1DBD4719AB3C}" destId="{DC25C5CE-5325-4ACE-A59D-068340CE9D10}" srcOrd="0" destOrd="0" presId="urn:microsoft.com/office/officeart/2005/8/layout/hierarchy2"/>
    <dgm:cxn modelId="{3B8BE672-6ED0-49AB-9271-97B5AD666202}" srcId="{67D98729-A68F-47D2-85CC-2FAC3923C162}" destId="{AA1BD546-2373-4360-BB34-6419FBD6D531}" srcOrd="0" destOrd="0" parTransId="{5C54E24A-9543-4298-9E88-F7F746C87635}" sibTransId="{AE75D895-4214-4472-968A-8C27E4C1AB62}"/>
    <dgm:cxn modelId="{5F897294-0BDF-44FF-A9A0-856CE1452DE5}" srcId="{8CA525F3-1B64-4247-8143-D33E6F2CD0A2}" destId="{67D98729-A68F-47D2-85CC-2FAC3923C162}" srcOrd="0" destOrd="0" parTransId="{7C03E8C3-7228-4B94-B20F-33F98AE6A48A}" sibTransId="{42719735-F4EC-4153-A7DF-6457C14684E4}"/>
    <dgm:cxn modelId="{0B2190A1-67BA-4E65-A641-9E7FBA15BA7F}" type="presOf" srcId="{7BA7FE01-0BD3-4596-B124-53F539956832}" destId="{9E6EEA44-2C84-4EB4-9A82-9739CD6ECE2C}" srcOrd="0" destOrd="0" presId="urn:microsoft.com/office/officeart/2005/8/layout/hierarchy2"/>
    <dgm:cxn modelId="{E31C04E4-A5ED-4113-BB63-C79B1841B1B9}" srcId="{78B6DF9F-0284-4577-BAD8-1DBD4719AB3C}" destId="{313DD8FE-41E7-4464-81B0-B607DDCC4CF1}" srcOrd="0" destOrd="0" parTransId="{A65F54E8-C705-4948-84B0-DFDC62FA02B4}" sibTransId="{AE8D2CD3-E060-4F38-BF90-87589B6D6EDB}"/>
    <dgm:cxn modelId="{5EA5694F-C7CF-43EF-9CA4-092ECE00453D}" srcId="{78B6DF9F-0284-4577-BAD8-1DBD4719AB3C}" destId="{F716CE65-4A0E-4254-9A0A-E000823E8169}" srcOrd="1" destOrd="0" parTransId="{0F9F2655-A58E-4BB3-885A-D2B696A73FCA}" sibTransId="{0C31F631-3F4B-48DB-B26E-9B74973CEB77}"/>
    <dgm:cxn modelId="{1E6AD203-25D8-475C-A82E-4416216FD91F}" type="presOf" srcId="{FADFDE63-E8A9-4963-9139-FA0749C7986F}" destId="{89FAD992-7D40-4B53-817F-11829B516605}" srcOrd="0" destOrd="0" presId="urn:microsoft.com/office/officeart/2005/8/layout/hierarchy2"/>
    <dgm:cxn modelId="{C5B44E12-725F-459E-BD28-A17E61C0BCCC}" srcId="{67D98729-A68F-47D2-85CC-2FAC3923C162}" destId="{78B6DF9F-0284-4577-BAD8-1DBD4719AB3C}" srcOrd="1" destOrd="0" parTransId="{44A2A879-FB07-4D78-AF82-84EEF29020B8}" sibTransId="{45F2F23C-788C-41A9-80EC-9EEEDCD64C34}"/>
    <dgm:cxn modelId="{D73A86C3-EC36-4978-BF44-65DFB67777CD}" type="presOf" srcId="{313DD8FE-41E7-4464-81B0-B607DDCC4CF1}" destId="{D591146A-B870-47CD-BDFF-90A551F44CB8}" srcOrd="0" destOrd="0" presId="urn:microsoft.com/office/officeart/2005/8/layout/hierarchy2"/>
    <dgm:cxn modelId="{47DEAD0E-8405-4655-B6A3-4C1DE70450B3}" type="presOf" srcId="{44A2A879-FB07-4D78-AF82-84EEF29020B8}" destId="{25450505-BA46-4C2E-A7B0-B1083E6F88EE}" srcOrd="1" destOrd="0" presId="urn:microsoft.com/office/officeart/2005/8/layout/hierarchy2"/>
    <dgm:cxn modelId="{6DE243F8-A675-43FE-9423-8644A42A6CAD}" srcId="{78B6DF9F-0284-4577-BAD8-1DBD4719AB3C}" destId="{7BA7FE01-0BD3-4596-B124-53F539956832}" srcOrd="3" destOrd="0" parTransId="{5E51DCA3-E1F5-4E10-9F11-74D59839C07E}" sibTransId="{A469FF3C-D6E2-40E9-99BB-D1877FB75827}"/>
    <dgm:cxn modelId="{E12C624A-5905-436F-A346-0FC1CDE63C5E}" type="presOf" srcId="{0F9F2655-A58E-4BB3-885A-D2B696A73FCA}" destId="{75167577-0512-4CF4-8881-22C2D2763C72}" srcOrd="0" destOrd="0" presId="urn:microsoft.com/office/officeart/2005/8/layout/hierarchy2"/>
    <dgm:cxn modelId="{A8779F23-D160-43E6-96C0-B12F76BE4A2E}" type="presOf" srcId="{5C54E24A-9543-4298-9E88-F7F746C87635}" destId="{6B4DB767-1D9A-4C86-A18D-9C3B4E4B45E3}" srcOrd="0" destOrd="0" presId="urn:microsoft.com/office/officeart/2005/8/layout/hierarchy2"/>
    <dgm:cxn modelId="{B39EE11B-89BA-4FFD-AA5D-3DB73149BCD2}" type="presOf" srcId="{5C54E24A-9543-4298-9E88-F7F746C87635}" destId="{963518FE-37B7-4384-8069-AFD66BD6B506}" srcOrd="1" destOrd="0" presId="urn:microsoft.com/office/officeart/2005/8/layout/hierarchy2"/>
    <dgm:cxn modelId="{D98AB7CC-7F4C-4960-8F65-F7EDB99EB516}" type="presOf" srcId="{A5774AD0-F562-4206-8D4E-37F057EA1E4B}" destId="{A718BE7E-C345-46A9-B8B1-08D3EA809DE9}" srcOrd="0" destOrd="0" presId="urn:microsoft.com/office/officeart/2005/8/layout/hierarchy2"/>
    <dgm:cxn modelId="{9BC5D990-2F95-4918-867D-C027449FF1FC}" type="presOf" srcId="{5E51DCA3-E1F5-4E10-9F11-74D59839C07E}" destId="{D2A8C2B3-D891-4B61-9A95-19BE00C10CC2}" srcOrd="1" destOrd="0" presId="urn:microsoft.com/office/officeart/2005/8/layout/hierarchy2"/>
    <dgm:cxn modelId="{8A6058BC-6504-44A3-9E81-7CF916CA934D}" type="presOf" srcId="{7B71560B-B05D-4377-A7C4-D79C01E0D32F}" destId="{44EAAC8B-D7D1-4C0D-AF36-7A0E17F6450B}" srcOrd="0" destOrd="0" presId="urn:microsoft.com/office/officeart/2005/8/layout/hierarchy2"/>
    <dgm:cxn modelId="{18F34A90-C47E-4794-81AB-0BA06223E3E5}" type="presOf" srcId="{25433110-7002-4D24-BAC8-65371611937C}" destId="{7FB15C46-FF92-4670-B211-04E7710BBFCA}" srcOrd="0" destOrd="0" presId="urn:microsoft.com/office/officeart/2005/8/layout/hierarchy2"/>
    <dgm:cxn modelId="{AB582C70-2E7F-41DC-9459-5C058A28C839}" type="presOf" srcId="{AA1BD546-2373-4360-BB34-6419FBD6D531}" destId="{82C83E0A-9388-43CB-829B-CEB09E67639B}" srcOrd="0" destOrd="0" presId="urn:microsoft.com/office/officeart/2005/8/layout/hierarchy2"/>
    <dgm:cxn modelId="{2D8B30A6-6196-465A-9D41-50CE0C0A2B64}" type="presOf" srcId="{5E51DCA3-E1F5-4E10-9F11-74D59839C07E}" destId="{21E018D9-6685-4220-8C39-D7545BF50A7C}" srcOrd="0" destOrd="0" presId="urn:microsoft.com/office/officeart/2005/8/layout/hierarchy2"/>
    <dgm:cxn modelId="{2E5BE018-444E-4551-A430-BD7999973343}" type="presOf" srcId="{F716CE65-4A0E-4254-9A0A-E000823E8169}" destId="{10946B83-86FC-4BB8-B484-EE021B78FE26}" srcOrd="0" destOrd="0" presId="urn:microsoft.com/office/officeart/2005/8/layout/hierarchy2"/>
    <dgm:cxn modelId="{B7BA8346-A2AD-42F8-8D22-9F7B59DDA570}" type="presOf" srcId="{67D98729-A68F-47D2-85CC-2FAC3923C162}" destId="{E5BCA6CF-C43A-4D31-B044-C4A352612035}" srcOrd="0" destOrd="0" presId="urn:microsoft.com/office/officeart/2005/8/layout/hierarchy2"/>
    <dgm:cxn modelId="{119D2981-5D65-4CC5-85EA-6AB978BC06D7}" type="presOf" srcId="{D07B41C4-F6D4-4F27-958B-D3326E4EE146}" destId="{9988B826-5CC8-4F8B-820A-D05834617867}" srcOrd="0" destOrd="0" presId="urn:microsoft.com/office/officeart/2005/8/layout/hierarchy2"/>
    <dgm:cxn modelId="{46914EA0-73D3-4EE6-92CF-CD656E5B0DB7}" type="presOf" srcId="{25433110-7002-4D24-BAC8-65371611937C}" destId="{FA8641C1-165A-4CED-8D27-B3ECCE768D23}" srcOrd="1" destOrd="0" presId="urn:microsoft.com/office/officeart/2005/8/layout/hierarchy2"/>
    <dgm:cxn modelId="{54E3A98D-8E80-44B6-B156-A3D5B7A2B557}" type="presParOf" srcId="{6A87785E-ED77-40FB-AC05-6D11E52F3172}" destId="{551FE228-9F49-42DD-90A3-098108C3D03C}" srcOrd="0" destOrd="0" presId="urn:microsoft.com/office/officeart/2005/8/layout/hierarchy2"/>
    <dgm:cxn modelId="{101F7F80-2D2C-4AB0-A3E5-5BC3518799A2}" type="presParOf" srcId="{551FE228-9F49-42DD-90A3-098108C3D03C}" destId="{E5BCA6CF-C43A-4D31-B044-C4A352612035}" srcOrd="0" destOrd="0" presId="urn:microsoft.com/office/officeart/2005/8/layout/hierarchy2"/>
    <dgm:cxn modelId="{BBB35233-27AB-429A-BD72-CE7C995D7846}" type="presParOf" srcId="{551FE228-9F49-42DD-90A3-098108C3D03C}" destId="{EA39CD03-7645-48E9-AA8C-028D87D4A330}" srcOrd="1" destOrd="0" presId="urn:microsoft.com/office/officeart/2005/8/layout/hierarchy2"/>
    <dgm:cxn modelId="{075F05D7-60A8-4021-9E86-E1E1C7BE6A1B}" type="presParOf" srcId="{EA39CD03-7645-48E9-AA8C-028D87D4A330}" destId="{6B4DB767-1D9A-4C86-A18D-9C3B4E4B45E3}" srcOrd="0" destOrd="0" presId="urn:microsoft.com/office/officeart/2005/8/layout/hierarchy2"/>
    <dgm:cxn modelId="{A08C15B7-99F0-44C8-A596-95F8916F5989}" type="presParOf" srcId="{6B4DB767-1D9A-4C86-A18D-9C3B4E4B45E3}" destId="{963518FE-37B7-4384-8069-AFD66BD6B506}" srcOrd="0" destOrd="0" presId="urn:microsoft.com/office/officeart/2005/8/layout/hierarchy2"/>
    <dgm:cxn modelId="{1B3048C5-E104-482B-B173-510462730E92}" type="presParOf" srcId="{EA39CD03-7645-48E9-AA8C-028D87D4A330}" destId="{9F7B8156-D273-4648-8926-C5C0D1D73C57}" srcOrd="1" destOrd="0" presId="urn:microsoft.com/office/officeart/2005/8/layout/hierarchy2"/>
    <dgm:cxn modelId="{754B3446-C2D7-4937-8A78-04F7BA8C21CD}" type="presParOf" srcId="{9F7B8156-D273-4648-8926-C5C0D1D73C57}" destId="{82C83E0A-9388-43CB-829B-CEB09E67639B}" srcOrd="0" destOrd="0" presId="urn:microsoft.com/office/officeart/2005/8/layout/hierarchy2"/>
    <dgm:cxn modelId="{8F8BCC70-D9E1-473A-87AF-38D2EA2E7415}" type="presParOf" srcId="{9F7B8156-D273-4648-8926-C5C0D1D73C57}" destId="{2D707A77-83CC-44B1-A6F0-94CB10546983}" srcOrd="1" destOrd="0" presId="urn:microsoft.com/office/officeart/2005/8/layout/hierarchy2"/>
    <dgm:cxn modelId="{81B6B8C2-05D8-4EF3-9AD8-1A2EC315B46A}" type="presParOf" srcId="{2D707A77-83CC-44B1-A6F0-94CB10546983}" destId="{44EAAC8B-D7D1-4C0D-AF36-7A0E17F6450B}" srcOrd="0" destOrd="0" presId="urn:microsoft.com/office/officeart/2005/8/layout/hierarchy2"/>
    <dgm:cxn modelId="{5B60C6EB-026E-44A7-90D8-61BBD7C0A12E}" type="presParOf" srcId="{44EAAC8B-D7D1-4C0D-AF36-7A0E17F6450B}" destId="{691E16DF-CF20-48E6-A45E-717EB6B994B6}" srcOrd="0" destOrd="0" presId="urn:microsoft.com/office/officeart/2005/8/layout/hierarchy2"/>
    <dgm:cxn modelId="{1CCC7F80-6DA5-4DB1-95B1-8BA61DEC9FA4}" type="presParOf" srcId="{2D707A77-83CC-44B1-A6F0-94CB10546983}" destId="{99DBBF5F-D567-477B-9996-ABCDB1E693FB}" srcOrd="1" destOrd="0" presId="urn:microsoft.com/office/officeart/2005/8/layout/hierarchy2"/>
    <dgm:cxn modelId="{C8DA7B06-8D6C-4ECB-B3B7-7A23338F74C8}" type="presParOf" srcId="{99DBBF5F-D567-477B-9996-ABCDB1E693FB}" destId="{38D473A7-F5BA-4451-B4B6-B8827E3FC275}" srcOrd="0" destOrd="0" presId="urn:microsoft.com/office/officeart/2005/8/layout/hierarchy2"/>
    <dgm:cxn modelId="{2DDE7BDA-CBB3-4B79-A1A9-08ECB63F9812}" type="presParOf" srcId="{99DBBF5F-D567-477B-9996-ABCDB1E693FB}" destId="{569B7454-933C-4ACE-A3B8-40D9A5A32594}" srcOrd="1" destOrd="0" presId="urn:microsoft.com/office/officeart/2005/8/layout/hierarchy2"/>
    <dgm:cxn modelId="{0409E30C-FE3F-4F33-B937-AA2325FCE1FA}" type="presParOf" srcId="{EA39CD03-7645-48E9-AA8C-028D87D4A330}" destId="{3D5E66FA-8D72-48A7-8F28-883071426150}" srcOrd="2" destOrd="0" presId="urn:microsoft.com/office/officeart/2005/8/layout/hierarchy2"/>
    <dgm:cxn modelId="{B66CBE12-7AEC-43FA-8731-9DCD17FEFCC2}" type="presParOf" srcId="{3D5E66FA-8D72-48A7-8F28-883071426150}" destId="{25450505-BA46-4C2E-A7B0-B1083E6F88EE}" srcOrd="0" destOrd="0" presId="urn:microsoft.com/office/officeart/2005/8/layout/hierarchy2"/>
    <dgm:cxn modelId="{A86FF947-93FC-4439-A530-72D7D59838AA}" type="presParOf" srcId="{EA39CD03-7645-48E9-AA8C-028D87D4A330}" destId="{43897014-39C7-4082-A549-585792F81E97}" srcOrd="3" destOrd="0" presId="urn:microsoft.com/office/officeart/2005/8/layout/hierarchy2"/>
    <dgm:cxn modelId="{7779316A-CC38-40E7-A27E-62A10F7FC4D2}" type="presParOf" srcId="{43897014-39C7-4082-A549-585792F81E97}" destId="{DC25C5CE-5325-4ACE-A59D-068340CE9D10}" srcOrd="0" destOrd="0" presId="urn:microsoft.com/office/officeart/2005/8/layout/hierarchy2"/>
    <dgm:cxn modelId="{BB21DA27-2E84-4A65-83DA-634F81564E72}" type="presParOf" srcId="{43897014-39C7-4082-A549-585792F81E97}" destId="{09ABFE6C-8BBF-4081-89DB-58B88DF8580C}" srcOrd="1" destOrd="0" presId="urn:microsoft.com/office/officeart/2005/8/layout/hierarchy2"/>
    <dgm:cxn modelId="{A178C7B3-5E1C-49DE-A05E-A00552ABD2D6}" type="presParOf" srcId="{09ABFE6C-8BBF-4081-89DB-58B88DF8580C}" destId="{EB499680-3EB2-4819-80DE-BC886185CCD3}" srcOrd="0" destOrd="0" presId="urn:microsoft.com/office/officeart/2005/8/layout/hierarchy2"/>
    <dgm:cxn modelId="{A9294CB0-F558-46F8-BA9A-1B4CF63DD9D3}" type="presParOf" srcId="{EB499680-3EB2-4819-80DE-BC886185CCD3}" destId="{6A801C06-C68D-4FB0-B54D-2D047DF4144B}" srcOrd="0" destOrd="0" presId="urn:microsoft.com/office/officeart/2005/8/layout/hierarchy2"/>
    <dgm:cxn modelId="{89715D42-F22B-49E7-81E4-6644DC6E8ED3}" type="presParOf" srcId="{09ABFE6C-8BBF-4081-89DB-58B88DF8580C}" destId="{74C4EE87-B5A6-4BD7-B7D1-71B6F650F1B3}" srcOrd="1" destOrd="0" presId="urn:microsoft.com/office/officeart/2005/8/layout/hierarchy2"/>
    <dgm:cxn modelId="{A86B172A-3FA0-47A1-A861-A0E3C6F5EA7E}" type="presParOf" srcId="{74C4EE87-B5A6-4BD7-B7D1-71B6F650F1B3}" destId="{D591146A-B870-47CD-BDFF-90A551F44CB8}" srcOrd="0" destOrd="0" presId="urn:microsoft.com/office/officeart/2005/8/layout/hierarchy2"/>
    <dgm:cxn modelId="{4312CAF8-5805-44F7-94BB-8FCEAB6BED40}" type="presParOf" srcId="{74C4EE87-B5A6-4BD7-B7D1-71B6F650F1B3}" destId="{B6A30183-60F4-4831-AF90-8D2F5EF52604}" srcOrd="1" destOrd="0" presId="urn:microsoft.com/office/officeart/2005/8/layout/hierarchy2"/>
    <dgm:cxn modelId="{57921033-F8F0-4D01-8B7E-37A1C3471E00}" type="presParOf" srcId="{09ABFE6C-8BBF-4081-89DB-58B88DF8580C}" destId="{75167577-0512-4CF4-8881-22C2D2763C72}" srcOrd="2" destOrd="0" presId="urn:microsoft.com/office/officeart/2005/8/layout/hierarchy2"/>
    <dgm:cxn modelId="{DE3DBBAF-8B7E-4310-8BF6-8E20747B54D7}" type="presParOf" srcId="{75167577-0512-4CF4-8881-22C2D2763C72}" destId="{D224B216-9967-46F6-A3E9-B2B30796D9C9}" srcOrd="0" destOrd="0" presId="urn:microsoft.com/office/officeart/2005/8/layout/hierarchy2"/>
    <dgm:cxn modelId="{0206A0AB-8297-4B60-B950-127EB796D83C}" type="presParOf" srcId="{09ABFE6C-8BBF-4081-89DB-58B88DF8580C}" destId="{D8617DF9-9BF5-43A3-8970-4CC969D06E01}" srcOrd="3" destOrd="0" presId="urn:microsoft.com/office/officeart/2005/8/layout/hierarchy2"/>
    <dgm:cxn modelId="{F03F71FD-82BA-4C5D-9593-59DF7BF93449}" type="presParOf" srcId="{D8617DF9-9BF5-43A3-8970-4CC969D06E01}" destId="{10946B83-86FC-4BB8-B484-EE021B78FE26}" srcOrd="0" destOrd="0" presId="urn:microsoft.com/office/officeart/2005/8/layout/hierarchy2"/>
    <dgm:cxn modelId="{6AE416E9-A6EE-435F-9C39-E11A3D089CCD}" type="presParOf" srcId="{D8617DF9-9BF5-43A3-8970-4CC969D06E01}" destId="{A5F013DC-6846-42EE-96A6-EA7F5730D9A4}" srcOrd="1" destOrd="0" presId="urn:microsoft.com/office/officeart/2005/8/layout/hierarchy2"/>
    <dgm:cxn modelId="{D166D96A-F634-49CF-8EC3-9B54EB0005B0}" type="presParOf" srcId="{09ABFE6C-8BBF-4081-89DB-58B88DF8580C}" destId="{7FB15C46-FF92-4670-B211-04E7710BBFCA}" srcOrd="4" destOrd="0" presId="urn:microsoft.com/office/officeart/2005/8/layout/hierarchy2"/>
    <dgm:cxn modelId="{A2E9B662-D49D-4C92-9101-24E0BF92910D}" type="presParOf" srcId="{7FB15C46-FF92-4670-B211-04E7710BBFCA}" destId="{FA8641C1-165A-4CED-8D27-B3ECCE768D23}" srcOrd="0" destOrd="0" presId="urn:microsoft.com/office/officeart/2005/8/layout/hierarchy2"/>
    <dgm:cxn modelId="{59784BF8-FC9F-49B7-ABBC-690E01752E8E}" type="presParOf" srcId="{09ABFE6C-8BBF-4081-89DB-58B88DF8580C}" destId="{9CDB57A3-A44B-40F4-92AB-B163209099A9}" srcOrd="5" destOrd="0" presId="urn:microsoft.com/office/officeart/2005/8/layout/hierarchy2"/>
    <dgm:cxn modelId="{DA2C949A-9ADB-4BC0-9263-83F912EF7FAA}" type="presParOf" srcId="{9CDB57A3-A44B-40F4-92AB-B163209099A9}" destId="{A718BE7E-C345-46A9-B8B1-08D3EA809DE9}" srcOrd="0" destOrd="0" presId="urn:microsoft.com/office/officeart/2005/8/layout/hierarchy2"/>
    <dgm:cxn modelId="{44DA3105-6042-4DB3-B6E6-64F941720606}" type="presParOf" srcId="{9CDB57A3-A44B-40F4-92AB-B163209099A9}" destId="{8C7800B6-71AE-43F7-9C44-2CEEAD9BD8D3}" srcOrd="1" destOrd="0" presId="urn:microsoft.com/office/officeart/2005/8/layout/hierarchy2"/>
    <dgm:cxn modelId="{DA23098B-92F8-49FE-9384-31C6B8303FD3}" type="presParOf" srcId="{09ABFE6C-8BBF-4081-89DB-58B88DF8580C}" destId="{21E018D9-6685-4220-8C39-D7545BF50A7C}" srcOrd="6" destOrd="0" presId="urn:microsoft.com/office/officeart/2005/8/layout/hierarchy2"/>
    <dgm:cxn modelId="{E723BC11-5F50-4E7C-B162-CB8755494083}" type="presParOf" srcId="{21E018D9-6685-4220-8C39-D7545BF50A7C}" destId="{D2A8C2B3-D891-4B61-9A95-19BE00C10CC2}" srcOrd="0" destOrd="0" presId="urn:microsoft.com/office/officeart/2005/8/layout/hierarchy2"/>
    <dgm:cxn modelId="{F57632FF-6BBE-451B-B1EB-307B0852E9F1}" type="presParOf" srcId="{09ABFE6C-8BBF-4081-89DB-58B88DF8580C}" destId="{040289FF-A824-47A1-A08E-14A484C650D5}" srcOrd="7" destOrd="0" presId="urn:microsoft.com/office/officeart/2005/8/layout/hierarchy2"/>
    <dgm:cxn modelId="{34BC73B1-7E2E-449A-AD7A-93D875D2BDF3}" type="presParOf" srcId="{040289FF-A824-47A1-A08E-14A484C650D5}" destId="{9E6EEA44-2C84-4EB4-9A82-9739CD6ECE2C}" srcOrd="0" destOrd="0" presId="urn:microsoft.com/office/officeart/2005/8/layout/hierarchy2"/>
    <dgm:cxn modelId="{D45862AF-7D81-4177-A7C0-739B4095A401}" type="presParOf" srcId="{040289FF-A824-47A1-A08E-14A484C650D5}" destId="{03E4506E-26EC-4842-8916-62AA33A8146F}" srcOrd="1" destOrd="0" presId="urn:microsoft.com/office/officeart/2005/8/layout/hierarchy2"/>
    <dgm:cxn modelId="{E02254AC-AF1F-494B-9693-8559540E3FC2}" type="presParOf" srcId="{EA39CD03-7645-48E9-AA8C-028D87D4A330}" destId="{89FAD992-7D40-4B53-817F-11829B516605}" srcOrd="4" destOrd="0" presId="urn:microsoft.com/office/officeart/2005/8/layout/hierarchy2"/>
    <dgm:cxn modelId="{D04603E1-DA3F-4142-8625-2068468F754B}" type="presParOf" srcId="{89FAD992-7D40-4B53-817F-11829B516605}" destId="{B786D8C0-4966-445E-B644-51F4430F0B57}" srcOrd="0" destOrd="0" presId="urn:microsoft.com/office/officeart/2005/8/layout/hierarchy2"/>
    <dgm:cxn modelId="{16B161BB-3AC7-4888-B3A3-814478623AA2}" type="presParOf" srcId="{EA39CD03-7645-48E9-AA8C-028D87D4A330}" destId="{9BBF8B65-D8CC-482B-8BC7-95842A1001E0}" srcOrd="5" destOrd="0" presId="urn:microsoft.com/office/officeart/2005/8/layout/hierarchy2"/>
    <dgm:cxn modelId="{45FD1EA6-0135-48A3-9F39-3D2EB18B9440}" type="presParOf" srcId="{9BBF8B65-D8CC-482B-8BC7-95842A1001E0}" destId="{9988B826-5CC8-4F8B-820A-D05834617867}" srcOrd="0" destOrd="0" presId="urn:microsoft.com/office/officeart/2005/8/layout/hierarchy2"/>
    <dgm:cxn modelId="{7645FC25-3F2D-45A7-AD14-F7492456FA43}" type="presParOf" srcId="{9BBF8B65-D8CC-482B-8BC7-95842A1001E0}" destId="{46FFE17F-F91A-415F-B7BD-91BAD8C516D2}" srcOrd="1" destOrd="0" presId="urn:microsoft.com/office/officeart/2005/8/layout/hierarchy2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BAF098E-D401-4B49-BA48-4DFDDC8E520C}" type="doc">
      <dgm:prSet loTypeId="urn:microsoft.com/office/officeart/2005/8/layout/hierarchy2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55152944-D15E-4B61-A99D-6F2A22B1A623}">
      <dgm:prSet phldrT="[文本]" custT="1"/>
      <dgm:spPr/>
      <dgm:t>
        <a:bodyPr/>
        <a:lstStyle/>
        <a:p>
          <a:r>
            <a:rPr lang="en-US" altLang="zh-CN" sz="1800" dirty="0" err="1" smtClean="0"/>
            <a:t>gradle</a:t>
          </a:r>
          <a:endParaRPr lang="zh-CN" altLang="en-US" sz="1800" dirty="0"/>
        </a:p>
      </dgm:t>
    </dgm:pt>
    <dgm:pt modelId="{C104AB32-1147-4269-8C73-47537C2D41B2}" type="parTrans" cxnId="{37E3306C-4362-4DD2-AF69-27A549F14EA5}">
      <dgm:prSet/>
      <dgm:spPr/>
      <dgm:t>
        <a:bodyPr/>
        <a:lstStyle/>
        <a:p>
          <a:endParaRPr lang="zh-CN" altLang="en-US" sz="1800"/>
        </a:p>
      </dgm:t>
    </dgm:pt>
    <dgm:pt modelId="{58FE7E61-8393-4FE6-BC21-3125BB7D6198}" type="sibTrans" cxnId="{37E3306C-4362-4DD2-AF69-27A549F14EA5}">
      <dgm:prSet/>
      <dgm:spPr/>
      <dgm:t>
        <a:bodyPr/>
        <a:lstStyle/>
        <a:p>
          <a:endParaRPr lang="zh-CN" altLang="en-US" sz="1800"/>
        </a:p>
      </dgm:t>
    </dgm:pt>
    <dgm:pt modelId="{7C07DCB5-B33C-42E9-9FBF-6CD374BCBEE7}">
      <dgm:prSet phldrT="[文本]" custT="1"/>
      <dgm:spPr/>
      <dgm:t>
        <a:bodyPr/>
        <a:lstStyle/>
        <a:p>
          <a:r>
            <a:rPr lang="en-US" altLang="zh-CN" sz="1800" dirty="0" err="1" smtClean="0"/>
            <a:t>setting.gradle</a:t>
          </a:r>
          <a:endParaRPr lang="zh-CN" altLang="en-US" sz="1800" dirty="0"/>
        </a:p>
      </dgm:t>
    </dgm:pt>
    <dgm:pt modelId="{CC7CEB64-0234-40BF-86F4-E6F72BB5748D}" type="parTrans" cxnId="{F2B5CE58-181B-43A1-BBE9-C6502EE48704}">
      <dgm:prSet custT="1"/>
      <dgm:spPr/>
      <dgm:t>
        <a:bodyPr/>
        <a:lstStyle/>
        <a:p>
          <a:endParaRPr lang="zh-CN" altLang="en-US" sz="1800"/>
        </a:p>
      </dgm:t>
    </dgm:pt>
    <dgm:pt modelId="{008C029D-6944-4475-B943-ED0F6BE1E3DF}" type="sibTrans" cxnId="{F2B5CE58-181B-43A1-BBE9-C6502EE48704}">
      <dgm:prSet/>
      <dgm:spPr/>
      <dgm:t>
        <a:bodyPr/>
        <a:lstStyle/>
        <a:p>
          <a:endParaRPr lang="zh-CN" altLang="en-US" sz="1800"/>
        </a:p>
      </dgm:t>
    </dgm:pt>
    <dgm:pt modelId="{9EE9F327-CD12-4414-81B0-AF0CB72FB793}">
      <dgm:prSet phldrT="[文本]" custT="1"/>
      <dgm:spPr/>
      <dgm:t>
        <a:bodyPr/>
        <a:lstStyle/>
        <a:p>
          <a:r>
            <a:rPr lang="en-US" altLang="zh-CN" sz="1800" dirty="0" smtClean="0"/>
            <a:t>project </a:t>
          </a:r>
          <a:r>
            <a:rPr lang="en-US" altLang="zh-CN" sz="1800" dirty="0" err="1" smtClean="0"/>
            <a:t>build.gradle</a:t>
          </a:r>
          <a:endParaRPr lang="zh-CN" altLang="en-US" sz="1800" dirty="0"/>
        </a:p>
      </dgm:t>
    </dgm:pt>
    <dgm:pt modelId="{F520C489-032D-4ED6-95B6-DA635B156EF6}" type="parTrans" cxnId="{DBA373EC-8212-433E-AF8B-9B94F5CCA895}">
      <dgm:prSet custT="1"/>
      <dgm:spPr/>
      <dgm:t>
        <a:bodyPr/>
        <a:lstStyle/>
        <a:p>
          <a:endParaRPr lang="zh-CN" altLang="en-US" sz="1800"/>
        </a:p>
      </dgm:t>
    </dgm:pt>
    <dgm:pt modelId="{B550D204-C5A7-4A27-BCE4-CE9235EE3E4F}" type="sibTrans" cxnId="{DBA373EC-8212-433E-AF8B-9B94F5CCA895}">
      <dgm:prSet/>
      <dgm:spPr/>
      <dgm:t>
        <a:bodyPr/>
        <a:lstStyle/>
        <a:p>
          <a:endParaRPr lang="zh-CN" altLang="en-US" sz="1800"/>
        </a:p>
      </dgm:t>
    </dgm:pt>
    <dgm:pt modelId="{A4EF7BD0-4196-41C6-BD5E-136BDB8730EF}">
      <dgm:prSet phldrT="[文本]" custT="1"/>
      <dgm:spPr/>
      <dgm:t>
        <a:bodyPr/>
        <a:lstStyle/>
        <a:p>
          <a:r>
            <a:rPr lang="en-US" altLang="zh-CN" sz="1800" dirty="0" smtClean="0"/>
            <a:t>module </a:t>
          </a:r>
          <a:r>
            <a:rPr lang="en-US" altLang="zh-CN" sz="1800" dirty="0" err="1" smtClean="0"/>
            <a:t>build.gradle</a:t>
          </a:r>
          <a:endParaRPr lang="zh-CN" altLang="en-US" sz="1800" dirty="0"/>
        </a:p>
      </dgm:t>
    </dgm:pt>
    <dgm:pt modelId="{1AC13928-1959-4E22-84CA-FFF498DBC6BF}" type="parTrans" cxnId="{7BBBF5C8-B39D-434A-B90C-E0770B3BF55C}">
      <dgm:prSet custT="1"/>
      <dgm:spPr/>
      <dgm:t>
        <a:bodyPr/>
        <a:lstStyle/>
        <a:p>
          <a:endParaRPr lang="zh-CN" altLang="en-US" sz="1800"/>
        </a:p>
      </dgm:t>
    </dgm:pt>
    <dgm:pt modelId="{D4AE7579-62FF-4206-9026-F3205A610606}" type="sibTrans" cxnId="{7BBBF5C8-B39D-434A-B90C-E0770B3BF55C}">
      <dgm:prSet/>
      <dgm:spPr/>
      <dgm:t>
        <a:bodyPr/>
        <a:lstStyle/>
        <a:p>
          <a:endParaRPr lang="zh-CN" altLang="en-US" sz="1800"/>
        </a:p>
      </dgm:t>
    </dgm:pt>
    <dgm:pt modelId="{CDEC3DB6-D027-470D-9DCC-1FF20D967D1B}" type="pres">
      <dgm:prSet presAssocID="{5BAF098E-D401-4B49-BA48-4DFDDC8E520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F225D40-6400-4E98-8026-74262AFC2149}" type="pres">
      <dgm:prSet presAssocID="{55152944-D15E-4B61-A99D-6F2A22B1A623}" presName="root1" presStyleCnt="0"/>
      <dgm:spPr/>
    </dgm:pt>
    <dgm:pt modelId="{41A905B7-B307-4D3A-BDD7-10F7DD09BB29}" type="pres">
      <dgm:prSet presAssocID="{55152944-D15E-4B61-A99D-6F2A22B1A623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4E66362-794D-4AB3-AC9E-54CE32C680DC}" type="pres">
      <dgm:prSet presAssocID="{55152944-D15E-4B61-A99D-6F2A22B1A623}" presName="level2hierChild" presStyleCnt="0"/>
      <dgm:spPr/>
    </dgm:pt>
    <dgm:pt modelId="{9CE25DED-375B-4DCD-9E6D-6954A421BB3C}" type="pres">
      <dgm:prSet presAssocID="{CC7CEB64-0234-40BF-86F4-E6F72BB5748D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B7BD2C49-F631-4C32-B935-6247304CBAA8}" type="pres">
      <dgm:prSet presAssocID="{CC7CEB64-0234-40BF-86F4-E6F72BB5748D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29FCB659-933A-4485-B522-B82D142E0632}" type="pres">
      <dgm:prSet presAssocID="{7C07DCB5-B33C-42E9-9FBF-6CD374BCBEE7}" presName="root2" presStyleCnt="0"/>
      <dgm:spPr/>
    </dgm:pt>
    <dgm:pt modelId="{C0465D44-1F98-49E2-B928-98E2C7334735}" type="pres">
      <dgm:prSet presAssocID="{7C07DCB5-B33C-42E9-9FBF-6CD374BCBEE7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8A76ED0-D7F4-4082-90F7-459A085151C9}" type="pres">
      <dgm:prSet presAssocID="{7C07DCB5-B33C-42E9-9FBF-6CD374BCBEE7}" presName="level3hierChild" presStyleCnt="0"/>
      <dgm:spPr/>
    </dgm:pt>
    <dgm:pt modelId="{A469578B-2CF6-4E31-8BAD-D864B4EFF180}" type="pres">
      <dgm:prSet presAssocID="{F520C489-032D-4ED6-95B6-DA635B156EF6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485ECE14-A099-4356-9F6D-8FE379D4A5FF}" type="pres">
      <dgm:prSet presAssocID="{F520C489-032D-4ED6-95B6-DA635B156EF6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2E344C69-2AB4-46A2-BE1F-753F09274A35}" type="pres">
      <dgm:prSet presAssocID="{9EE9F327-CD12-4414-81B0-AF0CB72FB793}" presName="root2" presStyleCnt="0"/>
      <dgm:spPr/>
    </dgm:pt>
    <dgm:pt modelId="{9C67F755-2593-47BC-8C1B-47E8F462C7B6}" type="pres">
      <dgm:prSet presAssocID="{9EE9F327-CD12-4414-81B0-AF0CB72FB793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121B78D-8431-4502-A1BD-36D9985A674D}" type="pres">
      <dgm:prSet presAssocID="{9EE9F327-CD12-4414-81B0-AF0CB72FB793}" presName="level3hierChild" presStyleCnt="0"/>
      <dgm:spPr/>
    </dgm:pt>
    <dgm:pt modelId="{9F65D085-35D7-4797-A4B0-5D08D4EBE8B0}" type="pres">
      <dgm:prSet presAssocID="{1AC13928-1959-4E22-84CA-FFF498DBC6BF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9C937715-63BC-4FDE-9B47-81E26B375616}" type="pres">
      <dgm:prSet presAssocID="{1AC13928-1959-4E22-84CA-FFF498DBC6BF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279052EA-9FC1-45D1-B742-BDB08E658BFE}" type="pres">
      <dgm:prSet presAssocID="{A4EF7BD0-4196-41C6-BD5E-136BDB8730EF}" presName="root2" presStyleCnt="0"/>
      <dgm:spPr/>
    </dgm:pt>
    <dgm:pt modelId="{D8B969A1-84F8-4D6C-8F73-2EA83C9E44A4}" type="pres">
      <dgm:prSet presAssocID="{A4EF7BD0-4196-41C6-BD5E-136BDB8730EF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FFC402-0097-43B5-8496-D6B6BF3FC304}" type="pres">
      <dgm:prSet presAssocID="{A4EF7BD0-4196-41C6-BD5E-136BDB8730EF}" presName="level3hierChild" presStyleCnt="0"/>
      <dgm:spPr/>
    </dgm:pt>
  </dgm:ptLst>
  <dgm:cxnLst>
    <dgm:cxn modelId="{5ADAE67E-41CC-4A5C-BD75-E22BFC4BF0DD}" type="presOf" srcId="{9EE9F327-CD12-4414-81B0-AF0CB72FB793}" destId="{9C67F755-2593-47BC-8C1B-47E8F462C7B6}" srcOrd="0" destOrd="0" presId="urn:microsoft.com/office/officeart/2005/8/layout/hierarchy2"/>
    <dgm:cxn modelId="{2A0398B1-E84F-4ABE-AC58-C9DDE81FC51A}" type="presOf" srcId="{CC7CEB64-0234-40BF-86F4-E6F72BB5748D}" destId="{9CE25DED-375B-4DCD-9E6D-6954A421BB3C}" srcOrd="0" destOrd="0" presId="urn:microsoft.com/office/officeart/2005/8/layout/hierarchy2"/>
    <dgm:cxn modelId="{DB5102EC-AB2B-469B-B82C-73151844186C}" type="presOf" srcId="{1AC13928-1959-4E22-84CA-FFF498DBC6BF}" destId="{9F65D085-35D7-4797-A4B0-5D08D4EBE8B0}" srcOrd="0" destOrd="0" presId="urn:microsoft.com/office/officeart/2005/8/layout/hierarchy2"/>
    <dgm:cxn modelId="{8AF80D39-8ED5-4B9F-8B0A-C5A0A5FAFCB9}" type="presOf" srcId="{CC7CEB64-0234-40BF-86F4-E6F72BB5748D}" destId="{B7BD2C49-F631-4C32-B935-6247304CBAA8}" srcOrd="1" destOrd="0" presId="urn:microsoft.com/office/officeart/2005/8/layout/hierarchy2"/>
    <dgm:cxn modelId="{F2B5CE58-181B-43A1-BBE9-C6502EE48704}" srcId="{55152944-D15E-4B61-A99D-6F2A22B1A623}" destId="{7C07DCB5-B33C-42E9-9FBF-6CD374BCBEE7}" srcOrd="0" destOrd="0" parTransId="{CC7CEB64-0234-40BF-86F4-E6F72BB5748D}" sibTransId="{008C029D-6944-4475-B943-ED0F6BE1E3DF}"/>
    <dgm:cxn modelId="{4DDAEE19-1E56-404E-ACF0-91158FEDC3D7}" type="presOf" srcId="{F520C489-032D-4ED6-95B6-DA635B156EF6}" destId="{A469578B-2CF6-4E31-8BAD-D864B4EFF180}" srcOrd="0" destOrd="0" presId="urn:microsoft.com/office/officeart/2005/8/layout/hierarchy2"/>
    <dgm:cxn modelId="{6CF665E8-AA43-4F7D-86BF-A7D90540F537}" type="presOf" srcId="{1AC13928-1959-4E22-84CA-FFF498DBC6BF}" destId="{9C937715-63BC-4FDE-9B47-81E26B375616}" srcOrd="1" destOrd="0" presId="urn:microsoft.com/office/officeart/2005/8/layout/hierarchy2"/>
    <dgm:cxn modelId="{37E3306C-4362-4DD2-AF69-27A549F14EA5}" srcId="{5BAF098E-D401-4B49-BA48-4DFDDC8E520C}" destId="{55152944-D15E-4B61-A99D-6F2A22B1A623}" srcOrd="0" destOrd="0" parTransId="{C104AB32-1147-4269-8C73-47537C2D41B2}" sibTransId="{58FE7E61-8393-4FE6-BC21-3125BB7D6198}"/>
    <dgm:cxn modelId="{C9EC4117-E412-4EFA-B220-781A641F8F8E}" type="presOf" srcId="{7C07DCB5-B33C-42E9-9FBF-6CD374BCBEE7}" destId="{C0465D44-1F98-49E2-B928-98E2C7334735}" srcOrd="0" destOrd="0" presId="urn:microsoft.com/office/officeart/2005/8/layout/hierarchy2"/>
    <dgm:cxn modelId="{9E8CD0BE-F613-469C-A653-41192EC9754D}" type="presOf" srcId="{55152944-D15E-4B61-A99D-6F2A22B1A623}" destId="{41A905B7-B307-4D3A-BDD7-10F7DD09BB29}" srcOrd="0" destOrd="0" presId="urn:microsoft.com/office/officeart/2005/8/layout/hierarchy2"/>
    <dgm:cxn modelId="{D0C303D2-D088-4F97-A9D2-27320F21F67A}" type="presOf" srcId="{F520C489-032D-4ED6-95B6-DA635B156EF6}" destId="{485ECE14-A099-4356-9F6D-8FE379D4A5FF}" srcOrd="1" destOrd="0" presId="urn:microsoft.com/office/officeart/2005/8/layout/hierarchy2"/>
    <dgm:cxn modelId="{513E6866-E8DE-4BF1-B9A5-BEE30F728818}" type="presOf" srcId="{5BAF098E-D401-4B49-BA48-4DFDDC8E520C}" destId="{CDEC3DB6-D027-470D-9DCC-1FF20D967D1B}" srcOrd="0" destOrd="0" presId="urn:microsoft.com/office/officeart/2005/8/layout/hierarchy2"/>
    <dgm:cxn modelId="{7BBBF5C8-B39D-434A-B90C-E0770B3BF55C}" srcId="{55152944-D15E-4B61-A99D-6F2A22B1A623}" destId="{A4EF7BD0-4196-41C6-BD5E-136BDB8730EF}" srcOrd="2" destOrd="0" parTransId="{1AC13928-1959-4E22-84CA-FFF498DBC6BF}" sibTransId="{D4AE7579-62FF-4206-9026-F3205A610606}"/>
    <dgm:cxn modelId="{57BE4E63-D01D-4E2A-8141-502DE4522D9C}" type="presOf" srcId="{A4EF7BD0-4196-41C6-BD5E-136BDB8730EF}" destId="{D8B969A1-84F8-4D6C-8F73-2EA83C9E44A4}" srcOrd="0" destOrd="0" presId="urn:microsoft.com/office/officeart/2005/8/layout/hierarchy2"/>
    <dgm:cxn modelId="{DBA373EC-8212-433E-AF8B-9B94F5CCA895}" srcId="{55152944-D15E-4B61-A99D-6F2A22B1A623}" destId="{9EE9F327-CD12-4414-81B0-AF0CB72FB793}" srcOrd="1" destOrd="0" parTransId="{F520C489-032D-4ED6-95B6-DA635B156EF6}" sibTransId="{B550D204-C5A7-4A27-BCE4-CE9235EE3E4F}"/>
    <dgm:cxn modelId="{0A1E3AC0-E90A-47A7-82D1-8C5F1556DF19}" type="presParOf" srcId="{CDEC3DB6-D027-470D-9DCC-1FF20D967D1B}" destId="{EF225D40-6400-4E98-8026-74262AFC2149}" srcOrd="0" destOrd="0" presId="urn:microsoft.com/office/officeart/2005/8/layout/hierarchy2"/>
    <dgm:cxn modelId="{F31ECD73-1A59-4DD5-8F3B-F035E360EF55}" type="presParOf" srcId="{EF225D40-6400-4E98-8026-74262AFC2149}" destId="{41A905B7-B307-4D3A-BDD7-10F7DD09BB29}" srcOrd="0" destOrd="0" presId="urn:microsoft.com/office/officeart/2005/8/layout/hierarchy2"/>
    <dgm:cxn modelId="{67B3E4C8-C752-43F7-86C3-4F58731DABED}" type="presParOf" srcId="{EF225D40-6400-4E98-8026-74262AFC2149}" destId="{54E66362-794D-4AB3-AC9E-54CE32C680DC}" srcOrd="1" destOrd="0" presId="urn:microsoft.com/office/officeart/2005/8/layout/hierarchy2"/>
    <dgm:cxn modelId="{61CC3CE4-8559-4BDD-88D7-8A8CCFB94B8C}" type="presParOf" srcId="{54E66362-794D-4AB3-AC9E-54CE32C680DC}" destId="{9CE25DED-375B-4DCD-9E6D-6954A421BB3C}" srcOrd="0" destOrd="0" presId="urn:microsoft.com/office/officeart/2005/8/layout/hierarchy2"/>
    <dgm:cxn modelId="{8AB0749D-B776-4553-9278-99DA68EF474A}" type="presParOf" srcId="{9CE25DED-375B-4DCD-9E6D-6954A421BB3C}" destId="{B7BD2C49-F631-4C32-B935-6247304CBAA8}" srcOrd="0" destOrd="0" presId="urn:microsoft.com/office/officeart/2005/8/layout/hierarchy2"/>
    <dgm:cxn modelId="{9F637953-D261-45EC-A789-836989FD2E8D}" type="presParOf" srcId="{54E66362-794D-4AB3-AC9E-54CE32C680DC}" destId="{29FCB659-933A-4485-B522-B82D142E0632}" srcOrd="1" destOrd="0" presId="urn:microsoft.com/office/officeart/2005/8/layout/hierarchy2"/>
    <dgm:cxn modelId="{2D9F627F-24B0-42E0-B215-DF42FF9DC580}" type="presParOf" srcId="{29FCB659-933A-4485-B522-B82D142E0632}" destId="{C0465D44-1F98-49E2-B928-98E2C7334735}" srcOrd="0" destOrd="0" presId="urn:microsoft.com/office/officeart/2005/8/layout/hierarchy2"/>
    <dgm:cxn modelId="{EB2A977A-59CE-4F68-8AF8-90A3BB3DA241}" type="presParOf" srcId="{29FCB659-933A-4485-B522-B82D142E0632}" destId="{38A76ED0-D7F4-4082-90F7-459A085151C9}" srcOrd="1" destOrd="0" presId="urn:microsoft.com/office/officeart/2005/8/layout/hierarchy2"/>
    <dgm:cxn modelId="{C854A746-A08C-4C3A-AA73-684C9DEE2AF3}" type="presParOf" srcId="{54E66362-794D-4AB3-AC9E-54CE32C680DC}" destId="{A469578B-2CF6-4E31-8BAD-D864B4EFF180}" srcOrd="2" destOrd="0" presId="urn:microsoft.com/office/officeart/2005/8/layout/hierarchy2"/>
    <dgm:cxn modelId="{41468AB3-81AA-4C0A-8C14-F01D181D43DA}" type="presParOf" srcId="{A469578B-2CF6-4E31-8BAD-D864B4EFF180}" destId="{485ECE14-A099-4356-9F6D-8FE379D4A5FF}" srcOrd="0" destOrd="0" presId="urn:microsoft.com/office/officeart/2005/8/layout/hierarchy2"/>
    <dgm:cxn modelId="{0F4CF7C0-A519-4201-BC4E-054D2720855D}" type="presParOf" srcId="{54E66362-794D-4AB3-AC9E-54CE32C680DC}" destId="{2E344C69-2AB4-46A2-BE1F-753F09274A35}" srcOrd="3" destOrd="0" presId="urn:microsoft.com/office/officeart/2005/8/layout/hierarchy2"/>
    <dgm:cxn modelId="{F835FA58-70A1-4E2C-8805-38F9F6A7C174}" type="presParOf" srcId="{2E344C69-2AB4-46A2-BE1F-753F09274A35}" destId="{9C67F755-2593-47BC-8C1B-47E8F462C7B6}" srcOrd="0" destOrd="0" presId="urn:microsoft.com/office/officeart/2005/8/layout/hierarchy2"/>
    <dgm:cxn modelId="{1535B7BF-CF3D-45C6-A760-FEAD23387AEE}" type="presParOf" srcId="{2E344C69-2AB4-46A2-BE1F-753F09274A35}" destId="{F121B78D-8431-4502-A1BD-36D9985A674D}" srcOrd="1" destOrd="0" presId="urn:microsoft.com/office/officeart/2005/8/layout/hierarchy2"/>
    <dgm:cxn modelId="{C706E392-2E5E-41E8-947C-D334B41A7704}" type="presParOf" srcId="{54E66362-794D-4AB3-AC9E-54CE32C680DC}" destId="{9F65D085-35D7-4797-A4B0-5D08D4EBE8B0}" srcOrd="4" destOrd="0" presId="urn:microsoft.com/office/officeart/2005/8/layout/hierarchy2"/>
    <dgm:cxn modelId="{D23A28FB-A4F9-4CBA-A4AD-6D88FC7B6F1E}" type="presParOf" srcId="{9F65D085-35D7-4797-A4B0-5D08D4EBE8B0}" destId="{9C937715-63BC-4FDE-9B47-81E26B375616}" srcOrd="0" destOrd="0" presId="urn:microsoft.com/office/officeart/2005/8/layout/hierarchy2"/>
    <dgm:cxn modelId="{BF866E5A-1963-41C4-98B4-66BE703A239B}" type="presParOf" srcId="{54E66362-794D-4AB3-AC9E-54CE32C680DC}" destId="{279052EA-9FC1-45D1-B742-BDB08E658BFE}" srcOrd="5" destOrd="0" presId="urn:microsoft.com/office/officeart/2005/8/layout/hierarchy2"/>
    <dgm:cxn modelId="{9710871F-F70A-410D-A53E-9240F8154C8E}" type="presParOf" srcId="{279052EA-9FC1-45D1-B742-BDB08E658BFE}" destId="{D8B969A1-84F8-4D6C-8F73-2EA83C9E44A4}" srcOrd="0" destOrd="0" presId="urn:microsoft.com/office/officeart/2005/8/layout/hierarchy2"/>
    <dgm:cxn modelId="{41BC8C29-5C05-4D7E-9D10-F3B105B7F4EE}" type="presParOf" srcId="{279052EA-9FC1-45D1-B742-BDB08E658BFE}" destId="{FDFFC402-0097-43B5-8496-D6B6BF3FC304}" srcOrd="1" destOrd="0" presId="urn:microsoft.com/office/officeart/2005/8/layout/hierarchy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43B2B1-CD44-4E68-83AD-5B7AD3171291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B634DF5C-978F-4886-ACF7-12AEAFC96F14}">
      <dgm:prSet phldrT="[文本]"/>
      <dgm:spPr/>
      <dgm:t>
        <a:bodyPr/>
        <a:lstStyle/>
        <a:p>
          <a:r>
            <a:rPr lang="zh-CN" altLang="en-US" dirty="0" smtClean="0"/>
            <a:t>功能与原理</a:t>
          </a:r>
          <a:endParaRPr lang="zh-CN" altLang="en-US" dirty="0"/>
        </a:p>
      </dgm:t>
    </dgm:pt>
    <dgm:pt modelId="{3EE712FB-A03C-4EFD-97FA-FDC3C223BC4A}" type="parTrans" cxnId="{1D4874B6-15F2-4CEB-A9D5-FB5C07DEA8A8}">
      <dgm:prSet/>
      <dgm:spPr/>
      <dgm:t>
        <a:bodyPr/>
        <a:lstStyle/>
        <a:p>
          <a:endParaRPr lang="zh-CN" altLang="en-US"/>
        </a:p>
      </dgm:t>
    </dgm:pt>
    <dgm:pt modelId="{9294AB48-223F-4AE5-8A44-3A26518C16BA}" type="sibTrans" cxnId="{1D4874B6-15F2-4CEB-A9D5-FB5C07DEA8A8}">
      <dgm:prSet/>
      <dgm:spPr/>
      <dgm:t>
        <a:bodyPr/>
        <a:lstStyle/>
        <a:p>
          <a:endParaRPr lang="zh-CN" altLang="en-US"/>
        </a:p>
      </dgm:t>
    </dgm:pt>
    <dgm:pt modelId="{8FBFE067-67EC-4C8A-8D18-7E0BE61F052D}">
      <dgm:prSet phldrT="[文本]"/>
      <dgm:spPr/>
      <dgm:t>
        <a:bodyPr/>
        <a:lstStyle/>
        <a:p>
          <a:r>
            <a:rPr lang="en-US" altLang="zh-CN" dirty="0" smtClean="0"/>
            <a:t>Handler</a:t>
          </a:r>
          <a:r>
            <a:rPr lang="zh-CN" altLang="en-US" dirty="0" smtClean="0"/>
            <a:t>与</a:t>
          </a:r>
          <a:r>
            <a:rPr lang="en-US" altLang="zh-CN" dirty="0" err="1" smtClean="0"/>
            <a:t>AsyncTask</a:t>
          </a:r>
          <a:endParaRPr lang="zh-CN" altLang="en-US" dirty="0"/>
        </a:p>
      </dgm:t>
    </dgm:pt>
    <dgm:pt modelId="{C1EB1A30-4570-4424-9EC1-F51467F277C5}" type="parTrans" cxnId="{2C5FB1E5-E55C-49EC-ACE4-9495F45DEFEF}">
      <dgm:prSet/>
      <dgm:spPr/>
      <dgm:t>
        <a:bodyPr/>
        <a:lstStyle/>
        <a:p>
          <a:endParaRPr lang="zh-CN" altLang="en-US"/>
        </a:p>
      </dgm:t>
    </dgm:pt>
    <dgm:pt modelId="{5DC7800B-EA02-4EC3-BA35-BE7D0A1EB975}" type="sibTrans" cxnId="{2C5FB1E5-E55C-49EC-ACE4-9495F45DEFEF}">
      <dgm:prSet/>
      <dgm:spPr/>
      <dgm:t>
        <a:bodyPr/>
        <a:lstStyle/>
        <a:p>
          <a:endParaRPr lang="zh-CN" altLang="en-US"/>
        </a:p>
      </dgm:t>
    </dgm:pt>
    <dgm:pt modelId="{EA7264B5-2C7D-404F-90AD-112FE1E66D0A}">
      <dgm:prSet phldrT="[文本]"/>
      <dgm:spPr/>
      <dgm:t>
        <a:bodyPr/>
        <a:lstStyle/>
        <a:p>
          <a:r>
            <a:rPr lang="en-US" altLang="zh-CN" dirty="0" smtClean="0"/>
            <a:t>APK</a:t>
          </a:r>
          <a:r>
            <a:rPr lang="zh-CN" altLang="en-US" dirty="0" smtClean="0"/>
            <a:t>文件结构分析</a:t>
          </a:r>
          <a:endParaRPr lang="zh-CN" altLang="en-US" dirty="0"/>
        </a:p>
      </dgm:t>
    </dgm:pt>
    <dgm:pt modelId="{4C39D789-E40C-4C9F-85FB-79C4914606F9}" type="parTrans" cxnId="{1041A30A-7A5E-4450-8B79-68CC0AF7CB24}">
      <dgm:prSet/>
      <dgm:spPr/>
      <dgm:t>
        <a:bodyPr/>
        <a:lstStyle/>
        <a:p>
          <a:endParaRPr lang="zh-CN" altLang="en-US"/>
        </a:p>
      </dgm:t>
    </dgm:pt>
    <dgm:pt modelId="{622B5980-5ECB-4C32-96F1-7EAB47906204}" type="sibTrans" cxnId="{1041A30A-7A5E-4450-8B79-68CC0AF7CB24}">
      <dgm:prSet/>
      <dgm:spPr/>
      <dgm:t>
        <a:bodyPr/>
        <a:lstStyle/>
        <a:p>
          <a:endParaRPr lang="zh-CN" altLang="en-US"/>
        </a:p>
      </dgm:t>
    </dgm:pt>
    <dgm:pt modelId="{D80069CB-AE5F-4A56-9297-5F8E73CF0653}">
      <dgm:prSet phldrT="[文本]"/>
      <dgm:spPr/>
      <dgm:t>
        <a:bodyPr/>
        <a:lstStyle/>
        <a:p>
          <a:r>
            <a:rPr lang="en-US" altLang="zh-CN" dirty="0" smtClean="0"/>
            <a:t>APK</a:t>
          </a:r>
          <a:r>
            <a:rPr lang="zh-CN" altLang="en-US" dirty="0" smtClean="0"/>
            <a:t>打包过程</a:t>
          </a:r>
          <a:endParaRPr lang="zh-CN" altLang="en-US" dirty="0"/>
        </a:p>
      </dgm:t>
    </dgm:pt>
    <dgm:pt modelId="{8BB7357C-1FFF-4FF0-9430-A06324632117}" type="parTrans" cxnId="{3B7CB2A4-5A11-445A-9096-4C6B14677BA5}">
      <dgm:prSet/>
      <dgm:spPr/>
      <dgm:t>
        <a:bodyPr/>
        <a:lstStyle/>
        <a:p>
          <a:endParaRPr lang="zh-CN" altLang="en-US"/>
        </a:p>
      </dgm:t>
    </dgm:pt>
    <dgm:pt modelId="{0E89A09E-06F6-41AC-9808-B789C8ED5C4E}" type="sibTrans" cxnId="{3B7CB2A4-5A11-445A-9096-4C6B14677BA5}">
      <dgm:prSet/>
      <dgm:spPr/>
      <dgm:t>
        <a:bodyPr/>
        <a:lstStyle/>
        <a:p>
          <a:endParaRPr lang="zh-CN" altLang="en-US"/>
        </a:p>
      </dgm:t>
    </dgm:pt>
    <dgm:pt modelId="{41534ED2-6F8B-4D4C-8252-09B261604B51}">
      <dgm:prSet phldrT="[文本]"/>
      <dgm:spPr/>
      <dgm:t>
        <a:bodyPr/>
        <a:lstStyle/>
        <a:p>
          <a:r>
            <a:rPr lang="zh-CN" altLang="en-US" dirty="0" smtClean="0"/>
            <a:t>插件化</a:t>
          </a:r>
          <a:endParaRPr lang="zh-CN" altLang="en-US" dirty="0"/>
        </a:p>
      </dgm:t>
    </dgm:pt>
    <dgm:pt modelId="{7E7B9450-597E-47A0-B9DB-10B46384EFA0}" type="parTrans" cxnId="{77A4A93E-203E-4F7C-B8DB-47BA3870E073}">
      <dgm:prSet/>
      <dgm:spPr/>
      <dgm:t>
        <a:bodyPr/>
        <a:lstStyle/>
        <a:p>
          <a:endParaRPr lang="zh-CN" altLang="en-US"/>
        </a:p>
      </dgm:t>
    </dgm:pt>
    <dgm:pt modelId="{A28E1DE3-7DF4-424C-9299-6981490024D6}" type="sibTrans" cxnId="{77A4A93E-203E-4F7C-B8DB-47BA3870E073}">
      <dgm:prSet/>
      <dgm:spPr/>
      <dgm:t>
        <a:bodyPr/>
        <a:lstStyle/>
        <a:p>
          <a:endParaRPr lang="zh-CN" altLang="en-US"/>
        </a:p>
      </dgm:t>
    </dgm:pt>
    <dgm:pt modelId="{EB8BC7A5-37A4-4583-B69E-FACAE58DF06D}">
      <dgm:prSet phldrT="[文本]"/>
      <dgm:spPr/>
      <dgm:t>
        <a:bodyPr/>
        <a:lstStyle/>
        <a:p>
          <a:r>
            <a:rPr lang="zh-CN" altLang="en-US" dirty="0" smtClean="0"/>
            <a:t>热更新</a:t>
          </a:r>
          <a:endParaRPr lang="zh-CN" altLang="en-US" dirty="0"/>
        </a:p>
      </dgm:t>
    </dgm:pt>
    <dgm:pt modelId="{637FC3B3-95B4-4030-8842-C6BC38A88E51}" type="parTrans" cxnId="{700AFEF7-96C8-49ED-9263-D6AFD0997D25}">
      <dgm:prSet/>
      <dgm:spPr/>
      <dgm:t>
        <a:bodyPr/>
        <a:lstStyle/>
        <a:p>
          <a:endParaRPr lang="zh-CN" altLang="en-US"/>
        </a:p>
      </dgm:t>
    </dgm:pt>
    <dgm:pt modelId="{EFAA0576-F546-448E-A73B-6A5B069C4814}" type="sibTrans" cxnId="{700AFEF7-96C8-49ED-9263-D6AFD0997D25}">
      <dgm:prSet/>
      <dgm:spPr/>
      <dgm:t>
        <a:bodyPr/>
        <a:lstStyle/>
        <a:p>
          <a:endParaRPr lang="zh-CN" altLang="en-US"/>
        </a:p>
      </dgm:t>
    </dgm:pt>
    <dgm:pt modelId="{5EFA81CE-4098-4E84-9104-C0222730FA54}">
      <dgm:prSet phldrT="[文本]"/>
      <dgm:spPr/>
      <dgm:t>
        <a:bodyPr/>
        <a:lstStyle/>
        <a:p>
          <a:r>
            <a:rPr lang="en-US" altLang="zh-CN" dirty="0" smtClean="0"/>
            <a:t>APK</a:t>
          </a:r>
          <a:r>
            <a:rPr lang="zh-CN" altLang="en-US" dirty="0" smtClean="0"/>
            <a:t>反编译</a:t>
          </a:r>
          <a:endParaRPr lang="zh-CN" altLang="en-US" dirty="0"/>
        </a:p>
      </dgm:t>
    </dgm:pt>
    <dgm:pt modelId="{BDEEC40D-AC1C-4FCC-8CEE-58BCC9BE63F1}" type="parTrans" cxnId="{DCC7292D-8FA1-4D44-9B61-1169264746FC}">
      <dgm:prSet/>
      <dgm:spPr/>
      <dgm:t>
        <a:bodyPr/>
        <a:lstStyle/>
        <a:p>
          <a:endParaRPr lang="zh-CN" altLang="en-US"/>
        </a:p>
      </dgm:t>
    </dgm:pt>
    <dgm:pt modelId="{B269E9E6-5129-49DE-AE83-FECE5231441C}" type="sibTrans" cxnId="{DCC7292D-8FA1-4D44-9B61-1169264746FC}">
      <dgm:prSet/>
      <dgm:spPr/>
      <dgm:t>
        <a:bodyPr/>
        <a:lstStyle/>
        <a:p>
          <a:endParaRPr lang="zh-CN" altLang="en-US"/>
        </a:p>
      </dgm:t>
    </dgm:pt>
    <dgm:pt modelId="{81E5935E-2D4A-4D49-A63A-8A8ADB85AC86}">
      <dgm:prSet phldrT="[文本]"/>
      <dgm:spPr/>
      <dgm:t>
        <a:bodyPr/>
        <a:lstStyle/>
        <a:p>
          <a:r>
            <a:rPr lang="zh-CN" altLang="en-US" dirty="0" smtClean="0"/>
            <a:t>加壳实现过程</a:t>
          </a:r>
          <a:endParaRPr lang="zh-CN" altLang="en-US" dirty="0"/>
        </a:p>
      </dgm:t>
    </dgm:pt>
    <dgm:pt modelId="{9DDE0242-7FA3-46A3-8B5C-572A361F80AA}" type="parTrans" cxnId="{820AC1F0-4EF9-40ED-AE91-D843AF970E43}">
      <dgm:prSet/>
      <dgm:spPr/>
      <dgm:t>
        <a:bodyPr/>
        <a:lstStyle/>
        <a:p>
          <a:endParaRPr lang="zh-CN" altLang="en-US"/>
        </a:p>
      </dgm:t>
    </dgm:pt>
    <dgm:pt modelId="{1FF6F6D6-6E08-48EA-9E38-106FE9036953}" type="sibTrans" cxnId="{820AC1F0-4EF9-40ED-AE91-D843AF970E43}">
      <dgm:prSet/>
      <dgm:spPr/>
      <dgm:t>
        <a:bodyPr/>
        <a:lstStyle/>
        <a:p>
          <a:endParaRPr lang="zh-CN" altLang="en-US"/>
        </a:p>
      </dgm:t>
    </dgm:pt>
    <dgm:pt modelId="{9D7B966B-26E7-4C62-B1F6-4EA9D0ABF1DF}">
      <dgm:prSet phldrT="[文本]"/>
      <dgm:spPr/>
      <dgm:t>
        <a:bodyPr/>
        <a:lstStyle/>
        <a:p>
          <a:r>
            <a:rPr lang="zh-CN" altLang="en-US" dirty="0" smtClean="0"/>
            <a:t>分包实现过程</a:t>
          </a:r>
          <a:endParaRPr lang="zh-CN" altLang="en-US" dirty="0"/>
        </a:p>
      </dgm:t>
    </dgm:pt>
    <dgm:pt modelId="{FDF92C6C-614B-4CFE-B6C4-A101F515ABBB}" type="parTrans" cxnId="{E9FCAD57-116B-4B0C-8E42-3BBDD87247BC}">
      <dgm:prSet/>
      <dgm:spPr/>
      <dgm:t>
        <a:bodyPr/>
        <a:lstStyle/>
        <a:p>
          <a:endParaRPr lang="zh-CN" altLang="en-US"/>
        </a:p>
      </dgm:t>
    </dgm:pt>
    <dgm:pt modelId="{8B95239F-13E9-4778-BEDD-61F1574DE6DD}" type="sibTrans" cxnId="{E9FCAD57-116B-4B0C-8E42-3BBDD87247BC}">
      <dgm:prSet/>
      <dgm:spPr/>
      <dgm:t>
        <a:bodyPr/>
        <a:lstStyle/>
        <a:p>
          <a:endParaRPr lang="zh-CN" altLang="en-US"/>
        </a:p>
      </dgm:t>
    </dgm:pt>
    <dgm:pt modelId="{874EDBC7-86CD-4D40-982C-2DD48176B8F7}" type="pres">
      <dgm:prSet presAssocID="{4043B2B1-CD44-4E68-83AD-5B7AD317129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B2918AD-626C-43E8-A72D-AE6E303DD838}" type="pres">
      <dgm:prSet presAssocID="{B634DF5C-978F-4886-ACF7-12AEAFC96F14}" presName="root1" presStyleCnt="0"/>
      <dgm:spPr/>
    </dgm:pt>
    <dgm:pt modelId="{1E2F01CB-DDC4-4B56-B500-89869CAF2A94}" type="pres">
      <dgm:prSet presAssocID="{B634DF5C-978F-4886-ACF7-12AEAFC96F1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93EA60-8F57-46F2-851F-F2F02AA2BBE7}" type="pres">
      <dgm:prSet presAssocID="{B634DF5C-978F-4886-ACF7-12AEAFC96F14}" presName="level2hierChild" presStyleCnt="0"/>
      <dgm:spPr/>
    </dgm:pt>
    <dgm:pt modelId="{5E6ECFA9-C714-4D23-87AC-289AFA83FB0A}" type="pres">
      <dgm:prSet presAssocID="{C1EB1A30-4570-4424-9EC1-F51467F277C5}" presName="conn2-1" presStyleLbl="parChTrans1D2" presStyleIdx="0" presStyleCnt="8"/>
      <dgm:spPr/>
      <dgm:t>
        <a:bodyPr/>
        <a:lstStyle/>
        <a:p>
          <a:endParaRPr lang="zh-CN" altLang="en-US"/>
        </a:p>
      </dgm:t>
    </dgm:pt>
    <dgm:pt modelId="{70C0D765-9A29-4104-BA61-0E8465572C01}" type="pres">
      <dgm:prSet presAssocID="{C1EB1A30-4570-4424-9EC1-F51467F277C5}" presName="connTx" presStyleLbl="parChTrans1D2" presStyleIdx="0" presStyleCnt="8"/>
      <dgm:spPr/>
      <dgm:t>
        <a:bodyPr/>
        <a:lstStyle/>
        <a:p>
          <a:endParaRPr lang="zh-CN" altLang="en-US"/>
        </a:p>
      </dgm:t>
    </dgm:pt>
    <dgm:pt modelId="{AED02547-8E95-4275-A3F9-C4689D4E46E3}" type="pres">
      <dgm:prSet presAssocID="{8FBFE067-67EC-4C8A-8D18-7E0BE61F052D}" presName="root2" presStyleCnt="0"/>
      <dgm:spPr/>
    </dgm:pt>
    <dgm:pt modelId="{F204B9B1-D413-439A-AA8E-086F8D83968E}" type="pres">
      <dgm:prSet presAssocID="{8FBFE067-67EC-4C8A-8D18-7E0BE61F052D}" presName="LevelTwoTextNode" presStyleLbl="node2" presStyleIdx="0" presStyleCnt="8" custScaleX="1331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F091FEC-B17A-4C9B-9DBA-87A0BB4B764B}" type="pres">
      <dgm:prSet presAssocID="{8FBFE067-67EC-4C8A-8D18-7E0BE61F052D}" presName="level3hierChild" presStyleCnt="0"/>
      <dgm:spPr/>
    </dgm:pt>
    <dgm:pt modelId="{3DB99018-A398-4BE1-91FC-203A5B8EEDEF}" type="pres">
      <dgm:prSet presAssocID="{4C39D789-E40C-4C9F-85FB-79C4914606F9}" presName="conn2-1" presStyleLbl="parChTrans1D2" presStyleIdx="1" presStyleCnt="8"/>
      <dgm:spPr/>
      <dgm:t>
        <a:bodyPr/>
        <a:lstStyle/>
        <a:p>
          <a:endParaRPr lang="zh-CN" altLang="en-US"/>
        </a:p>
      </dgm:t>
    </dgm:pt>
    <dgm:pt modelId="{AC0312D9-CD9F-4E56-8BE6-DD6C8C1338F6}" type="pres">
      <dgm:prSet presAssocID="{4C39D789-E40C-4C9F-85FB-79C4914606F9}" presName="connTx" presStyleLbl="parChTrans1D2" presStyleIdx="1" presStyleCnt="8"/>
      <dgm:spPr/>
      <dgm:t>
        <a:bodyPr/>
        <a:lstStyle/>
        <a:p>
          <a:endParaRPr lang="zh-CN" altLang="en-US"/>
        </a:p>
      </dgm:t>
    </dgm:pt>
    <dgm:pt modelId="{F01B1099-8F0E-4DEB-9CD7-C89F9DA22889}" type="pres">
      <dgm:prSet presAssocID="{EA7264B5-2C7D-404F-90AD-112FE1E66D0A}" presName="root2" presStyleCnt="0"/>
      <dgm:spPr/>
    </dgm:pt>
    <dgm:pt modelId="{A17A645E-CA54-4553-AEF2-19C50D0FDCD4}" type="pres">
      <dgm:prSet presAssocID="{EA7264B5-2C7D-404F-90AD-112FE1E66D0A}" presName="LevelTwoTextNode" presStyleLbl="node2" presStyleIdx="1" presStyleCnt="8" custScaleX="1331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050727A-8629-4398-9E77-36CA786D4ACE}" type="pres">
      <dgm:prSet presAssocID="{EA7264B5-2C7D-404F-90AD-112FE1E66D0A}" presName="level3hierChild" presStyleCnt="0"/>
      <dgm:spPr/>
    </dgm:pt>
    <dgm:pt modelId="{5FB48059-FB6E-46FF-B8E9-0D4EAD7B5196}" type="pres">
      <dgm:prSet presAssocID="{8BB7357C-1FFF-4FF0-9430-A06324632117}" presName="conn2-1" presStyleLbl="parChTrans1D2" presStyleIdx="2" presStyleCnt="8"/>
      <dgm:spPr/>
      <dgm:t>
        <a:bodyPr/>
        <a:lstStyle/>
        <a:p>
          <a:endParaRPr lang="zh-CN" altLang="en-US"/>
        </a:p>
      </dgm:t>
    </dgm:pt>
    <dgm:pt modelId="{501908D5-901F-4B97-AB2D-DDEB465A1578}" type="pres">
      <dgm:prSet presAssocID="{8BB7357C-1FFF-4FF0-9430-A06324632117}" presName="connTx" presStyleLbl="parChTrans1D2" presStyleIdx="2" presStyleCnt="8"/>
      <dgm:spPr/>
      <dgm:t>
        <a:bodyPr/>
        <a:lstStyle/>
        <a:p>
          <a:endParaRPr lang="zh-CN" altLang="en-US"/>
        </a:p>
      </dgm:t>
    </dgm:pt>
    <dgm:pt modelId="{D717D572-CA29-492A-A4BE-4799DF956A18}" type="pres">
      <dgm:prSet presAssocID="{D80069CB-AE5F-4A56-9297-5F8E73CF0653}" presName="root2" presStyleCnt="0"/>
      <dgm:spPr/>
    </dgm:pt>
    <dgm:pt modelId="{88B21A35-2AE3-4452-AD1E-DEB87EDC3200}" type="pres">
      <dgm:prSet presAssocID="{D80069CB-AE5F-4A56-9297-5F8E73CF0653}" presName="LevelTwoTextNode" presStyleLbl="node2" presStyleIdx="2" presStyleCnt="8" custScaleX="1331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4C51D2-305F-4905-8402-76CE2B67477B}" type="pres">
      <dgm:prSet presAssocID="{D80069CB-AE5F-4A56-9297-5F8E73CF0653}" presName="level3hierChild" presStyleCnt="0"/>
      <dgm:spPr/>
    </dgm:pt>
    <dgm:pt modelId="{6ACD3875-E7C4-4C26-AE90-C1F1C7DE17E8}" type="pres">
      <dgm:prSet presAssocID="{BDEEC40D-AC1C-4FCC-8CEE-58BCC9BE63F1}" presName="conn2-1" presStyleLbl="parChTrans1D2" presStyleIdx="3" presStyleCnt="8"/>
      <dgm:spPr/>
      <dgm:t>
        <a:bodyPr/>
        <a:lstStyle/>
        <a:p>
          <a:endParaRPr lang="zh-CN" altLang="en-US"/>
        </a:p>
      </dgm:t>
    </dgm:pt>
    <dgm:pt modelId="{458FEEF3-6C14-467D-9C8F-92B6D63DF672}" type="pres">
      <dgm:prSet presAssocID="{BDEEC40D-AC1C-4FCC-8CEE-58BCC9BE63F1}" presName="connTx" presStyleLbl="parChTrans1D2" presStyleIdx="3" presStyleCnt="8"/>
      <dgm:spPr/>
      <dgm:t>
        <a:bodyPr/>
        <a:lstStyle/>
        <a:p>
          <a:endParaRPr lang="zh-CN" altLang="en-US"/>
        </a:p>
      </dgm:t>
    </dgm:pt>
    <dgm:pt modelId="{039637D5-F574-4583-9EA6-EB95D6E8B2D2}" type="pres">
      <dgm:prSet presAssocID="{5EFA81CE-4098-4E84-9104-C0222730FA54}" presName="root2" presStyleCnt="0"/>
      <dgm:spPr/>
    </dgm:pt>
    <dgm:pt modelId="{932E59A0-ABBE-447D-9AED-B4B225517731}" type="pres">
      <dgm:prSet presAssocID="{5EFA81CE-4098-4E84-9104-C0222730FA54}" presName="LevelTwoTextNode" presStyleLbl="node2" presStyleIdx="3" presStyleCnt="8" custScaleX="1331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910CAC-64A0-49D2-BA6C-0AAB60CA6A1B}" type="pres">
      <dgm:prSet presAssocID="{5EFA81CE-4098-4E84-9104-C0222730FA54}" presName="level3hierChild" presStyleCnt="0"/>
      <dgm:spPr/>
    </dgm:pt>
    <dgm:pt modelId="{272D829E-4588-4CA9-A77E-5076ECF2DFE3}" type="pres">
      <dgm:prSet presAssocID="{7E7B9450-597E-47A0-B9DB-10B46384EFA0}" presName="conn2-1" presStyleLbl="parChTrans1D2" presStyleIdx="4" presStyleCnt="8"/>
      <dgm:spPr/>
      <dgm:t>
        <a:bodyPr/>
        <a:lstStyle/>
        <a:p>
          <a:endParaRPr lang="zh-CN" altLang="en-US"/>
        </a:p>
      </dgm:t>
    </dgm:pt>
    <dgm:pt modelId="{45D32B3B-A856-493C-BD95-2076C464AC06}" type="pres">
      <dgm:prSet presAssocID="{7E7B9450-597E-47A0-B9DB-10B46384EFA0}" presName="connTx" presStyleLbl="parChTrans1D2" presStyleIdx="4" presStyleCnt="8"/>
      <dgm:spPr/>
      <dgm:t>
        <a:bodyPr/>
        <a:lstStyle/>
        <a:p>
          <a:endParaRPr lang="zh-CN" altLang="en-US"/>
        </a:p>
      </dgm:t>
    </dgm:pt>
    <dgm:pt modelId="{7E3820DE-E890-4CB9-B48F-72FFCFD69449}" type="pres">
      <dgm:prSet presAssocID="{41534ED2-6F8B-4D4C-8252-09B261604B51}" presName="root2" presStyleCnt="0"/>
      <dgm:spPr/>
    </dgm:pt>
    <dgm:pt modelId="{F3B6CC14-1E06-4110-86AD-1E8A349F1DAD}" type="pres">
      <dgm:prSet presAssocID="{41534ED2-6F8B-4D4C-8252-09B261604B51}" presName="LevelTwoTextNode" presStyleLbl="node2" presStyleIdx="4" presStyleCnt="8" custScaleX="1331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C4BD414-7D65-4415-BA5A-9D7FE7A89537}" type="pres">
      <dgm:prSet presAssocID="{41534ED2-6F8B-4D4C-8252-09B261604B51}" presName="level3hierChild" presStyleCnt="0"/>
      <dgm:spPr/>
    </dgm:pt>
    <dgm:pt modelId="{2374F620-3BFD-40A5-A2E5-9333E153C00C}" type="pres">
      <dgm:prSet presAssocID="{637FC3B3-95B4-4030-8842-C6BC38A88E51}" presName="conn2-1" presStyleLbl="parChTrans1D2" presStyleIdx="5" presStyleCnt="8"/>
      <dgm:spPr/>
      <dgm:t>
        <a:bodyPr/>
        <a:lstStyle/>
        <a:p>
          <a:endParaRPr lang="zh-CN" altLang="en-US"/>
        </a:p>
      </dgm:t>
    </dgm:pt>
    <dgm:pt modelId="{545D138E-7844-41D2-930B-FCAAB36A1CAA}" type="pres">
      <dgm:prSet presAssocID="{637FC3B3-95B4-4030-8842-C6BC38A88E51}" presName="connTx" presStyleLbl="parChTrans1D2" presStyleIdx="5" presStyleCnt="8"/>
      <dgm:spPr/>
      <dgm:t>
        <a:bodyPr/>
        <a:lstStyle/>
        <a:p>
          <a:endParaRPr lang="zh-CN" altLang="en-US"/>
        </a:p>
      </dgm:t>
    </dgm:pt>
    <dgm:pt modelId="{5760B8EC-CCA0-49BC-971C-2BC877A68622}" type="pres">
      <dgm:prSet presAssocID="{EB8BC7A5-37A4-4583-B69E-FACAE58DF06D}" presName="root2" presStyleCnt="0"/>
      <dgm:spPr/>
    </dgm:pt>
    <dgm:pt modelId="{628E4DF6-B1F8-44DC-8A13-E27A21181F2C}" type="pres">
      <dgm:prSet presAssocID="{EB8BC7A5-37A4-4583-B69E-FACAE58DF06D}" presName="LevelTwoTextNode" presStyleLbl="node2" presStyleIdx="5" presStyleCnt="8" custScaleX="1331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6B0D43-B79A-4CB1-AE16-A1F710446D8A}" type="pres">
      <dgm:prSet presAssocID="{EB8BC7A5-37A4-4583-B69E-FACAE58DF06D}" presName="level3hierChild" presStyleCnt="0"/>
      <dgm:spPr/>
    </dgm:pt>
    <dgm:pt modelId="{F07031CD-E9D8-4BA6-9D7E-AE4353E034D6}" type="pres">
      <dgm:prSet presAssocID="{9DDE0242-7FA3-46A3-8B5C-572A361F80AA}" presName="conn2-1" presStyleLbl="parChTrans1D2" presStyleIdx="6" presStyleCnt="8"/>
      <dgm:spPr/>
      <dgm:t>
        <a:bodyPr/>
        <a:lstStyle/>
        <a:p>
          <a:endParaRPr lang="zh-CN" altLang="en-US"/>
        </a:p>
      </dgm:t>
    </dgm:pt>
    <dgm:pt modelId="{66376487-9AF4-4D89-8E8A-2AE21FED1F81}" type="pres">
      <dgm:prSet presAssocID="{9DDE0242-7FA3-46A3-8B5C-572A361F80AA}" presName="connTx" presStyleLbl="parChTrans1D2" presStyleIdx="6" presStyleCnt="8"/>
      <dgm:spPr/>
      <dgm:t>
        <a:bodyPr/>
        <a:lstStyle/>
        <a:p>
          <a:endParaRPr lang="zh-CN" altLang="en-US"/>
        </a:p>
      </dgm:t>
    </dgm:pt>
    <dgm:pt modelId="{C1AA3EFF-F57C-4BE2-AF69-00495C01E2DE}" type="pres">
      <dgm:prSet presAssocID="{81E5935E-2D4A-4D49-A63A-8A8ADB85AC86}" presName="root2" presStyleCnt="0"/>
      <dgm:spPr/>
    </dgm:pt>
    <dgm:pt modelId="{6A52069D-1340-4CF5-856D-C790F878EBF4}" type="pres">
      <dgm:prSet presAssocID="{81E5935E-2D4A-4D49-A63A-8A8ADB85AC86}" presName="LevelTwoTextNode" presStyleLbl="node2" presStyleIdx="6" presStyleCnt="8" custScaleX="1331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DAD7742-AD35-40EB-BBE8-C7B22A626A39}" type="pres">
      <dgm:prSet presAssocID="{81E5935E-2D4A-4D49-A63A-8A8ADB85AC86}" presName="level3hierChild" presStyleCnt="0"/>
      <dgm:spPr/>
    </dgm:pt>
    <dgm:pt modelId="{692CD2BD-BE18-4AB1-8019-5B38587507AE}" type="pres">
      <dgm:prSet presAssocID="{FDF92C6C-614B-4CFE-B6C4-A101F515ABBB}" presName="conn2-1" presStyleLbl="parChTrans1D2" presStyleIdx="7" presStyleCnt="8"/>
      <dgm:spPr/>
      <dgm:t>
        <a:bodyPr/>
        <a:lstStyle/>
        <a:p>
          <a:endParaRPr lang="zh-CN" altLang="en-US"/>
        </a:p>
      </dgm:t>
    </dgm:pt>
    <dgm:pt modelId="{B86B531D-4E2C-44DD-B221-673FB6903ADB}" type="pres">
      <dgm:prSet presAssocID="{FDF92C6C-614B-4CFE-B6C4-A101F515ABBB}" presName="connTx" presStyleLbl="parChTrans1D2" presStyleIdx="7" presStyleCnt="8"/>
      <dgm:spPr/>
      <dgm:t>
        <a:bodyPr/>
        <a:lstStyle/>
        <a:p>
          <a:endParaRPr lang="zh-CN" altLang="en-US"/>
        </a:p>
      </dgm:t>
    </dgm:pt>
    <dgm:pt modelId="{11659828-939C-4FD2-9E65-89B91A4D11A4}" type="pres">
      <dgm:prSet presAssocID="{9D7B966B-26E7-4C62-B1F6-4EA9D0ABF1DF}" presName="root2" presStyleCnt="0"/>
      <dgm:spPr/>
    </dgm:pt>
    <dgm:pt modelId="{B0C4FCE6-B78D-4A18-8A47-8C625186193F}" type="pres">
      <dgm:prSet presAssocID="{9D7B966B-26E7-4C62-B1F6-4EA9D0ABF1DF}" presName="LevelTwoTextNode" presStyleLbl="node2" presStyleIdx="7" presStyleCnt="8" custScaleX="1331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66FFC45-CC3F-42A2-8A54-B4FECBAD4BFB}" type="pres">
      <dgm:prSet presAssocID="{9D7B966B-26E7-4C62-B1F6-4EA9D0ABF1DF}" presName="level3hierChild" presStyleCnt="0"/>
      <dgm:spPr/>
    </dgm:pt>
  </dgm:ptLst>
  <dgm:cxnLst>
    <dgm:cxn modelId="{700AFEF7-96C8-49ED-9263-D6AFD0997D25}" srcId="{B634DF5C-978F-4886-ACF7-12AEAFC96F14}" destId="{EB8BC7A5-37A4-4583-B69E-FACAE58DF06D}" srcOrd="5" destOrd="0" parTransId="{637FC3B3-95B4-4030-8842-C6BC38A88E51}" sibTransId="{EFAA0576-F546-448E-A73B-6A5B069C4814}"/>
    <dgm:cxn modelId="{3B7CB2A4-5A11-445A-9096-4C6B14677BA5}" srcId="{B634DF5C-978F-4886-ACF7-12AEAFC96F14}" destId="{D80069CB-AE5F-4A56-9297-5F8E73CF0653}" srcOrd="2" destOrd="0" parTransId="{8BB7357C-1FFF-4FF0-9430-A06324632117}" sibTransId="{0E89A09E-06F6-41AC-9808-B789C8ED5C4E}"/>
    <dgm:cxn modelId="{1D4874B6-15F2-4CEB-A9D5-FB5C07DEA8A8}" srcId="{4043B2B1-CD44-4E68-83AD-5B7AD3171291}" destId="{B634DF5C-978F-4886-ACF7-12AEAFC96F14}" srcOrd="0" destOrd="0" parTransId="{3EE712FB-A03C-4EFD-97FA-FDC3C223BC4A}" sibTransId="{9294AB48-223F-4AE5-8A44-3A26518C16BA}"/>
    <dgm:cxn modelId="{820AC1F0-4EF9-40ED-AE91-D843AF970E43}" srcId="{B634DF5C-978F-4886-ACF7-12AEAFC96F14}" destId="{81E5935E-2D4A-4D49-A63A-8A8ADB85AC86}" srcOrd="6" destOrd="0" parTransId="{9DDE0242-7FA3-46A3-8B5C-572A361F80AA}" sibTransId="{1FF6F6D6-6E08-48EA-9E38-106FE9036953}"/>
    <dgm:cxn modelId="{E8736349-F653-432C-8E0F-DC9A083CDD9B}" type="presOf" srcId="{C1EB1A30-4570-4424-9EC1-F51467F277C5}" destId="{5E6ECFA9-C714-4D23-87AC-289AFA83FB0A}" srcOrd="0" destOrd="0" presId="urn:microsoft.com/office/officeart/2005/8/layout/hierarchy2"/>
    <dgm:cxn modelId="{8582BBD3-3D67-451E-9986-FCAD3E817267}" type="presOf" srcId="{EB8BC7A5-37A4-4583-B69E-FACAE58DF06D}" destId="{628E4DF6-B1F8-44DC-8A13-E27A21181F2C}" srcOrd="0" destOrd="0" presId="urn:microsoft.com/office/officeart/2005/8/layout/hierarchy2"/>
    <dgm:cxn modelId="{007CCF3E-16B6-4585-9451-399BC520A117}" type="presOf" srcId="{4C39D789-E40C-4C9F-85FB-79C4914606F9}" destId="{3DB99018-A398-4BE1-91FC-203A5B8EEDEF}" srcOrd="0" destOrd="0" presId="urn:microsoft.com/office/officeart/2005/8/layout/hierarchy2"/>
    <dgm:cxn modelId="{D450110C-A8DE-4519-9344-A32451864517}" type="presOf" srcId="{5EFA81CE-4098-4E84-9104-C0222730FA54}" destId="{932E59A0-ABBE-447D-9AED-B4B225517731}" srcOrd="0" destOrd="0" presId="urn:microsoft.com/office/officeart/2005/8/layout/hierarchy2"/>
    <dgm:cxn modelId="{C50C6DF5-71C2-4F22-BA47-312AA3DC802C}" type="presOf" srcId="{9DDE0242-7FA3-46A3-8B5C-572A361F80AA}" destId="{F07031CD-E9D8-4BA6-9D7E-AE4353E034D6}" srcOrd="0" destOrd="0" presId="urn:microsoft.com/office/officeart/2005/8/layout/hierarchy2"/>
    <dgm:cxn modelId="{8A4B1863-96F3-4572-A688-1823541B5C19}" type="presOf" srcId="{4C39D789-E40C-4C9F-85FB-79C4914606F9}" destId="{AC0312D9-CD9F-4E56-8BE6-DD6C8C1338F6}" srcOrd="1" destOrd="0" presId="urn:microsoft.com/office/officeart/2005/8/layout/hierarchy2"/>
    <dgm:cxn modelId="{03231952-860D-422B-8B66-ED46A9360309}" type="presOf" srcId="{7E7B9450-597E-47A0-B9DB-10B46384EFA0}" destId="{45D32B3B-A856-493C-BD95-2076C464AC06}" srcOrd="1" destOrd="0" presId="urn:microsoft.com/office/officeart/2005/8/layout/hierarchy2"/>
    <dgm:cxn modelId="{2830DE92-8B9A-4016-9BCC-58DEE0F84C3A}" type="presOf" srcId="{8FBFE067-67EC-4C8A-8D18-7E0BE61F052D}" destId="{F204B9B1-D413-439A-AA8E-086F8D83968E}" srcOrd="0" destOrd="0" presId="urn:microsoft.com/office/officeart/2005/8/layout/hierarchy2"/>
    <dgm:cxn modelId="{1041A30A-7A5E-4450-8B79-68CC0AF7CB24}" srcId="{B634DF5C-978F-4886-ACF7-12AEAFC96F14}" destId="{EA7264B5-2C7D-404F-90AD-112FE1E66D0A}" srcOrd="1" destOrd="0" parTransId="{4C39D789-E40C-4C9F-85FB-79C4914606F9}" sibTransId="{622B5980-5ECB-4C32-96F1-7EAB47906204}"/>
    <dgm:cxn modelId="{F9430F47-DD6E-4824-A5A1-5A6FAF278DD9}" type="presOf" srcId="{4043B2B1-CD44-4E68-83AD-5B7AD3171291}" destId="{874EDBC7-86CD-4D40-982C-2DD48176B8F7}" srcOrd="0" destOrd="0" presId="urn:microsoft.com/office/officeart/2005/8/layout/hierarchy2"/>
    <dgm:cxn modelId="{8F8DCD16-28F6-43F1-B652-4FAC296A2494}" type="presOf" srcId="{B634DF5C-978F-4886-ACF7-12AEAFC96F14}" destId="{1E2F01CB-DDC4-4B56-B500-89869CAF2A94}" srcOrd="0" destOrd="0" presId="urn:microsoft.com/office/officeart/2005/8/layout/hierarchy2"/>
    <dgm:cxn modelId="{F66428CB-6345-43B9-9661-2CC95E178D8E}" type="presOf" srcId="{7E7B9450-597E-47A0-B9DB-10B46384EFA0}" destId="{272D829E-4588-4CA9-A77E-5076ECF2DFE3}" srcOrd="0" destOrd="0" presId="urn:microsoft.com/office/officeart/2005/8/layout/hierarchy2"/>
    <dgm:cxn modelId="{2C99513C-FC30-45BF-9C81-E97AED0D75E2}" type="presOf" srcId="{8BB7357C-1FFF-4FF0-9430-A06324632117}" destId="{5FB48059-FB6E-46FF-B8E9-0D4EAD7B5196}" srcOrd="0" destOrd="0" presId="urn:microsoft.com/office/officeart/2005/8/layout/hierarchy2"/>
    <dgm:cxn modelId="{4FECAF09-F67B-4637-B0CC-CFC33EEC126C}" type="presOf" srcId="{9DDE0242-7FA3-46A3-8B5C-572A361F80AA}" destId="{66376487-9AF4-4D89-8E8A-2AE21FED1F81}" srcOrd="1" destOrd="0" presId="urn:microsoft.com/office/officeart/2005/8/layout/hierarchy2"/>
    <dgm:cxn modelId="{19EF4B96-4DCD-47E5-9E2C-E221CF0DFD9B}" type="presOf" srcId="{637FC3B3-95B4-4030-8842-C6BC38A88E51}" destId="{545D138E-7844-41D2-930B-FCAAB36A1CAA}" srcOrd="1" destOrd="0" presId="urn:microsoft.com/office/officeart/2005/8/layout/hierarchy2"/>
    <dgm:cxn modelId="{69F0B5EF-A07A-497C-9D84-67425912D195}" type="presOf" srcId="{FDF92C6C-614B-4CFE-B6C4-A101F515ABBB}" destId="{B86B531D-4E2C-44DD-B221-673FB6903ADB}" srcOrd="1" destOrd="0" presId="urn:microsoft.com/office/officeart/2005/8/layout/hierarchy2"/>
    <dgm:cxn modelId="{3A5A4066-E84D-415B-B017-34ED58A62275}" type="presOf" srcId="{C1EB1A30-4570-4424-9EC1-F51467F277C5}" destId="{70C0D765-9A29-4104-BA61-0E8465572C01}" srcOrd="1" destOrd="0" presId="urn:microsoft.com/office/officeart/2005/8/layout/hierarchy2"/>
    <dgm:cxn modelId="{A1A441FC-74CF-4DA9-AA2D-B5CC78A95D02}" type="presOf" srcId="{BDEEC40D-AC1C-4FCC-8CEE-58BCC9BE63F1}" destId="{458FEEF3-6C14-467D-9C8F-92B6D63DF672}" srcOrd="1" destOrd="0" presId="urn:microsoft.com/office/officeart/2005/8/layout/hierarchy2"/>
    <dgm:cxn modelId="{F9ACA472-59D1-458F-8F16-6E21A9537768}" type="presOf" srcId="{EA7264B5-2C7D-404F-90AD-112FE1E66D0A}" destId="{A17A645E-CA54-4553-AEF2-19C50D0FDCD4}" srcOrd="0" destOrd="0" presId="urn:microsoft.com/office/officeart/2005/8/layout/hierarchy2"/>
    <dgm:cxn modelId="{FE9B5E92-8494-4EB1-B10C-F905AFB478F2}" type="presOf" srcId="{9D7B966B-26E7-4C62-B1F6-4EA9D0ABF1DF}" destId="{B0C4FCE6-B78D-4A18-8A47-8C625186193F}" srcOrd="0" destOrd="0" presId="urn:microsoft.com/office/officeart/2005/8/layout/hierarchy2"/>
    <dgm:cxn modelId="{2AE125A8-C885-4F02-B5AE-85C2F48B0113}" type="presOf" srcId="{41534ED2-6F8B-4D4C-8252-09B261604B51}" destId="{F3B6CC14-1E06-4110-86AD-1E8A349F1DAD}" srcOrd="0" destOrd="0" presId="urn:microsoft.com/office/officeart/2005/8/layout/hierarchy2"/>
    <dgm:cxn modelId="{EA9B709E-D1F2-4BCB-BBB1-116C204FF796}" type="presOf" srcId="{FDF92C6C-614B-4CFE-B6C4-A101F515ABBB}" destId="{692CD2BD-BE18-4AB1-8019-5B38587507AE}" srcOrd="0" destOrd="0" presId="urn:microsoft.com/office/officeart/2005/8/layout/hierarchy2"/>
    <dgm:cxn modelId="{77A4A93E-203E-4F7C-B8DB-47BA3870E073}" srcId="{B634DF5C-978F-4886-ACF7-12AEAFC96F14}" destId="{41534ED2-6F8B-4D4C-8252-09B261604B51}" srcOrd="4" destOrd="0" parTransId="{7E7B9450-597E-47A0-B9DB-10B46384EFA0}" sibTransId="{A28E1DE3-7DF4-424C-9299-6981490024D6}"/>
    <dgm:cxn modelId="{F868FDCF-1B56-48C8-A285-FDB1F14A22AE}" type="presOf" srcId="{637FC3B3-95B4-4030-8842-C6BC38A88E51}" destId="{2374F620-3BFD-40A5-A2E5-9333E153C00C}" srcOrd="0" destOrd="0" presId="urn:microsoft.com/office/officeart/2005/8/layout/hierarchy2"/>
    <dgm:cxn modelId="{2C5FB1E5-E55C-49EC-ACE4-9495F45DEFEF}" srcId="{B634DF5C-978F-4886-ACF7-12AEAFC96F14}" destId="{8FBFE067-67EC-4C8A-8D18-7E0BE61F052D}" srcOrd="0" destOrd="0" parTransId="{C1EB1A30-4570-4424-9EC1-F51467F277C5}" sibTransId="{5DC7800B-EA02-4EC3-BA35-BE7D0A1EB975}"/>
    <dgm:cxn modelId="{914DB643-7A3B-46E2-A8E3-DDF6DAA48B34}" type="presOf" srcId="{8BB7357C-1FFF-4FF0-9430-A06324632117}" destId="{501908D5-901F-4B97-AB2D-DDEB465A1578}" srcOrd="1" destOrd="0" presId="urn:microsoft.com/office/officeart/2005/8/layout/hierarchy2"/>
    <dgm:cxn modelId="{DCC7292D-8FA1-4D44-9B61-1169264746FC}" srcId="{B634DF5C-978F-4886-ACF7-12AEAFC96F14}" destId="{5EFA81CE-4098-4E84-9104-C0222730FA54}" srcOrd="3" destOrd="0" parTransId="{BDEEC40D-AC1C-4FCC-8CEE-58BCC9BE63F1}" sibTransId="{B269E9E6-5129-49DE-AE83-FECE5231441C}"/>
    <dgm:cxn modelId="{D4C9B209-08D9-4613-9331-DEF1F206DEC6}" type="presOf" srcId="{81E5935E-2D4A-4D49-A63A-8A8ADB85AC86}" destId="{6A52069D-1340-4CF5-856D-C790F878EBF4}" srcOrd="0" destOrd="0" presId="urn:microsoft.com/office/officeart/2005/8/layout/hierarchy2"/>
    <dgm:cxn modelId="{D4A67AC9-99F4-4D05-8697-649246456C60}" type="presOf" srcId="{BDEEC40D-AC1C-4FCC-8CEE-58BCC9BE63F1}" destId="{6ACD3875-E7C4-4C26-AE90-C1F1C7DE17E8}" srcOrd="0" destOrd="0" presId="urn:microsoft.com/office/officeart/2005/8/layout/hierarchy2"/>
    <dgm:cxn modelId="{EFBA8029-FDB2-46FF-AAAD-4E8F068B97D3}" type="presOf" srcId="{D80069CB-AE5F-4A56-9297-5F8E73CF0653}" destId="{88B21A35-2AE3-4452-AD1E-DEB87EDC3200}" srcOrd="0" destOrd="0" presId="urn:microsoft.com/office/officeart/2005/8/layout/hierarchy2"/>
    <dgm:cxn modelId="{E9FCAD57-116B-4B0C-8E42-3BBDD87247BC}" srcId="{B634DF5C-978F-4886-ACF7-12AEAFC96F14}" destId="{9D7B966B-26E7-4C62-B1F6-4EA9D0ABF1DF}" srcOrd="7" destOrd="0" parTransId="{FDF92C6C-614B-4CFE-B6C4-A101F515ABBB}" sibTransId="{8B95239F-13E9-4778-BEDD-61F1574DE6DD}"/>
    <dgm:cxn modelId="{348CF03E-3675-4CF2-9F04-40CDC6E65A9D}" type="presParOf" srcId="{874EDBC7-86CD-4D40-982C-2DD48176B8F7}" destId="{3B2918AD-626C-43E8-A72D-AE6E303DD838}" srcOrd="0" destOrd="0" presId="urn:microsoft.com/office/officeart/2005/8/layout/hierarchy2"/>
    <dgm:cxn modelId="{4F2264F3-7D07-4622-B81A-CF1F084C8D1F}" type="presParOf" srcId="{3B2918AD-626C-43E8-A72D-AE6E303DD838}" destId="{1E2F01CB-DDC4-4B56-B500-89869CAF2A94}" srcOrd="0" destOrd="0" presId="urn:microsoft.com/office/officeart/2005/8/layout/hierarchy2"/>
    <dgm:cxn modelId="{98988755-A5E2-49B6-A91A-AF60DD9186A3}" type="presParOf" srcId="{3B2918AD-626C-43E8-A72D-AE6E303DD838}" destId="{8793EA60-8F57-46F2-851F-F2F02AA2BBE7}" srcOrd="1" destOrd="0" presId="urn:microsoft.com/office/officeart/2005/8/layout/hierarchy2"/>
    <dgm:cxn modelId="{C53251AE-FC90-4BFE-8E63-8806D3628814}" type="presParOf" srcId="{8793EA60-8F57-46F2-851F-F2F02AA2BBE7}" destId="{5E6ECFA9-C714-4D23-87AC-289AFA83FB0A}" srcOrd="0" destOrd="0" presId="urn:microsoft.com/office/officeart/2005/8/layout/hierarchy2"/>
    <dgm:cxn modelId="{51C9F0F2-4140-46C0-A1AF-8FF1BC143614}" type="presParOf" srcId="{5E6ECFA9-C714-4D23-87AC-289AFA83FB0A}" destId="{70C0D765-9A29-4104-BA61-0E8465572C01}" srcOrd="0" destOrd="0" presId="urn:microsoft.com/office/officeart/2005/8/layout/hierarchy2"/>
    <dgm:cxn modelId="{E9E923C2-55EE-4F1E-ACD1-27102C21BEB6}" type="presParOf" srcId="{8793EA60-8F57-46F2-851F-F2F02AA2BBE7}" destId="{AED02547-8E95-4275-A3F9-C4689D4E46E3}" srcOrd="1" destOrd="0" presId="urn:microsoft.com/office/officeart/2005/8/layout/hierarchy2"/>
    <dgm:cxn modelId="{43797FD0-71D0-4C8C-876C-CC579E1B3128}" type="presParOf" srcId="{AED02547-8E95-4275-A3F9-C4689D4E46E3}" destId="{F204B9B1-D413-439A-AA8E-086F8D83968E}" srcOrd="0" destOrd="0" presId="urn:microsoft.com/office/officeart/2005/8/layout/hierarchy2"/>
    <dgm:cxn modelId="{074148E2-AF88-4506-B25D-269D9A689DC8}" type="presParOf" srcId="{AED02547-8E95-4275-A3F9-C4689D4E46E3}" destId="{3F091FEC-B17A-4C9B-9DBA-87A0BB4B764B}" srcOrd="1" destOrd="0" presId="urn:microsoft.com/office/officeart/2005/8/layout/hierarchy2"/>
    <dgm:cxn modelId="{E4A9D3C6-F89B-4CC9-8AF0-E33A2B813231}" type="presParOf" srcId="{8793EA60-8F57-46F2-851F-F2F02AA2BBE7}" destId="{3DB99018-A398-4BE1-91FC-203A5B8EEDEF}" srcOrd="2" destOrd="0" presId="urn:microsoft.com/office/officeart/2005/8/layout/hierarchy2"/>
    <dgm:cxn modelId="{2B3E49C3-C6F5-4E39-AF05-72E4F32B497E}" type="presParOf" srcId="{3DB99018-A398-4BE1-91FC-203A5B8EEDEF}" destId="{AC0312D9-CD9F-4E56-8BE6-DD6C8C1338F6}" srcOrd="0" destOrd="0" presId="urn:microsoft.com/office/officeart/2005/8/layout/hierarchy2"/>
    <dgm:cxn modelId="{793DE271-76F5-40CD-B3D5-F0CC1177509B}" type="presParOf" srcId="{8793EA60-8F57-46F2-851F-F2F02AA2BBE7}" destId="{F01B1099-8F0E-4DEB-9CD7-C89F9DA22889}" srcOrd="3" destOrd="0" presId="urn:microsoft.com/office/officeart/2005/8/layout/hierarchy2"/>
    <dgm:cxn modelId="{0F2D34C3-FE59-4E9E-9769-9E6394145BAB}" type="presParOf" srcId="{F01B1099-8F0E-4DEB-9CD7-C89F9DA22889}" destId="{A17A645E-CA54-4553-AEF2-19C50D0FDCD4}" srcOrd="0" destOrd="0" presId="urn:microsoft.com/office/officeart/2005/8/layout/hierarchy2"/>
    <dgm:cxn modelId="{5443C80F-9DDD-4463-A94B-CDEDBB5759B5}" type="presParOf" srcId="{F01B1099-8F0E-4DEB-9CD7-C89F9DA22889}" destId="{4050727A-8629-4398-9E77-36CA786D4ACE}" srcOrd="1" destOrd="0" presId="urn:microsoft.com/office/officeart/2005/8/layout/hierarchy2"/>
    <dgm:cxn modelId="{9693E7E1-A61E-470D-AF4D-3629EE1139F3}" type="presParOf" srcId="{8793EA60-8F57-46F2-851F-F2F02AA2BBE7}" destId="{5FB48059-FB6E-46FF-B8E9-0D4EAD7B5196}" srcOrd="4" destOrd="0" presId="urn:microsoft.com/office/officeart/2005/8/layout/hierarchy2"/>
    <dgm:cxn modelId="{F24CDACA-94A2-41D4-887A-410F272EFF9B}" type="presParOf" srcId="{5FB48059-FB6E-46FF-B8E9-0D4EAD7B5196}" destId="{501908D5-901F-4B97-AB2D-DDEB465A1578}" srcOrd="0" destOrd="0" presId="urn:microsoft.com/office/officeart/2005/8/layout/hierarchy2"/>
    <dgm:cxn modelId="{0A188D23-63A1-4987-A3DC-5485BA7B8D47}" type="presParOf" srcId="{8793EA60-8F57-46F2-851F-F2F02AA2BBE7}" destId="{D717D572-CA29-492A-A4BE-4799DF956A18}" srcOrd="5" destOrd="0" presId="urn:microsoft.com/office/officeart/2005/8/layout/hierarchy2"/>
    <dgm:cxn modelId="{C96AFC0B-91A0-4608-AE4A-33C7C8F123D3}" type="presParOf" srcId="{D717D572-CA29-492A-A4BE-4799DF956A18}" destId="{88B21A35-2AE3-4452-AD1E-DEB87EDC3200}" srcOrd="0" destOrd="0" presId="urn:microsoft.com/office/officeart/2005/8/layout/hierarchy2"/>
    <dgm:cxn modelId="{824ACE8C-8676-4B81-8CC1-E6EE8672FEF2}" type="presParOf" srcId="{D717D572-CA29-492A-A4BE-4799DF956A18}" destId="{974C51D2-305F-4905-8402-76CE2B67477B}" srcOrd="1" destOrd="0" presId="urn:microsoft.com/office/officeart/2005/8/layout/hierarchy2"/>
    <dgm:cxn modelId="{E623787E-D4E8-4229-A7A4-F41A0A976872}" type="presParOf" srcId="{8793EA60-8F57-46F2-851F-F2F02AA2BBE7}" destId="{6ACD3875-E7C4-4C26-AE90-C1F1C7DE17E8}" srcOrd="6" destOrd="0" presId="urn:microsoft.com/office/officeart/2005/8/layout/hierarchy2"/>
    <dgm:cxn modelId="{14098874-1ABF-45BD-B495-876E19AEEFCD}" type="presParOf" srcId="{6ACD3875-E7C4-4C26-AE90-C1F1C7DE17E8}" destId="{458FEEF3-6C14-467D-9C8F-92B6D63DF672}" srcOrd="0" destOrd="0" presId="urn:microsoft.com/office/officeart/2005/8/layout/hierarchy2"/>
    <dgm:cxn modelId="{373BD176-C20D-4C28-9CC8-400DA2B9F60E}" type="presParOf" srcId="{8793EA60-8F57-46F2-851F-F2F02AA2BBE7}" destId="{039637D5-F574-4583-9EA6-EB95D6E8B2D2}" srcOrd="7" destOrd="0" presId="urn:microsoft.com/office/officeart/2005/8/layout/hierarchy2"/>
    <dgm:cxn modelId="{100171C4-F978-4ED1-9DF9-1F9C065CB7E9}" type="presParOf" srcId="{039637D5-F574-4583-9EA6-EB95D6E8B2D2}" destId="{932E59A0-ABBE-447D-9AED-B4B225517731}" srcOrd="0" destOrd="0" presId="urn:microsoft.com/office/officeart/2005/8/layout/hierarchy2"/>
    <dgm:cxn modelId="{EE17EB42-696C-43D5-B3E6-C8B29F756A54}" type="presParOf" srcId="{039637D5-F574-4583-9EA6-EB95D6E8B2D2}" destId="{B2910CAC-64A0-49D2-BA6C-0AAB60CA6A1B}" srcOrd="1" destOrd="0" presId="urn:microsoft.com/office/officeart/2005/8/layout/hierarchy2"/>
    <dgm:cxn modelId="{C6CF027A-FE82-4338-BE07-1BADCC612C4A}" type="presParOf" srcId="{8793EA60-8F57-46F2-851F-F2F02AA2BBE7}" destId="{272D829E-4588-4CA9-A77E-5076ECF2DFE3}" srcOrd="8" destOrd="0" presId="urn:microsoft.com/office/officeart/2005/8/layout/hierarchy2"/>
    <dgm:cxn modelId="{A978B226-C0C4-4C53-8FE2-BE57903CE3A8}" type="presParOf" srcId="{272D829E-4588-4CA9-A77E-5076ECF2DFE3}" destId="{45D32B3B-A856-493C-BD95-2076C464AC06}" srcOrd="0" destOrd="0" presId="urn:microsoft.com/office/officeart/2005/8/layout/hierarchy2"/>
    <dgm:cxn modelId="{44C44255-73A7-4B93-8711-4596AB614F02}" type="presParOf" srcId="{8793EA60-8F57-46F2-851F-F2F02AA2BBE7}" destId="{7E3820DE-E890-4CB9-B48F-72FFCFD69449}" srcOrd="9" destOrd="0" presId="urn:microsoft.com/office/officeart/2005/8/layout/hierarchy2"/>
    <dgm:cxn modelId="{FD6B7CB6-B2F0-4338-AACB-4F973321407A}" type="presParOf" srcId="{7E3820DE-E890-4CB9-B48F-72FFCFD69449}" destId="{F3B6CC14-1E06-4110-86AD-1E8A349F1DAD}" srcOrd="0" destOrd="0" presId="urn:microsoft.com/office/officeart/2005/8/layout/hierarchy2"/>
    <dgm:cxn modelId="{9E4785C4-7222-48DE-B740-6BB219C7AD9F}" type="presParOf" srcId="{7E3820DE-E890-4CB9-B48F-72FFCFD69449}" destId="{4C4BD414-7D65-4415-BA5A-9D7FE7A89537}" srcOrd="1" destOrd="0" presId="urn:microsoft.com/office/officeart/2005/8/layout/hierarchy2"/>
    <dgm:cxn modelId="{11541A2D-1CAA-41E9-A2B3-8ACB0EA199DB}" type="presParOf" srcId="{8793EA60-8F57-46F2-851F-F2F02AA2BBE7}" destId="{2374F620-3BFD-40A5-A2E5-9333E153C00C}" srcOrd="10" destOrd="0" presId="urn:microsoft.com/office/officeart/2005/8/layout/hierarchy2"/>
    <dgm:cxn modelId="{945F3893-7876-48FC-876A-D1BD1892200B}" type="presParOf" srcId="{2374F620-3BFD-40A5-A2E5-9333E153C00C}" destId="{545D138E-7844-41D2-930B-FCAAB36A1CAA}" srcOrd="0" destOrd="0" presId="urn:microsoft.com/office/officeart/2005/8/layout/hierarchy2"/>
    <dgm:cxn modelId="{3F6CAC17-EB42-47FA-971E-162DEE2E1ACB}" type="presParOf" srcId="{8793EA60-8F57-46F2-851F-F2F02AA2BBE7}" destId="{5760B8EC-CCA0-49BC-971C-2BC877A68622}" srcOrd="11" destOrd="0" presId="urn:microsoft.com/office/officeart/2005/8/layout/hierarchy2"/>
    <dgm:cxn modelId="{4498B8D6-3542-464C-82AA-1F417521EA0D}" type="presParOf" srcId="{5760B8EC-CCA0-49BC-971C-2BC877A68622}" destId="{628E4DF6-B1F8-44DC-8A13-E27A21181F2C}" srcOrd="0" destOrd="0" presId="urn:microsoft.com/office/officeart/2005/8/layout/hierarchy2"/>
    <dgm:cxn modelId="{D213EE3E-500C-4449-AD43-CE1A402E221E}" type="presParOf" srcId="{5760B8EC-CCA0-49BC-971C-2BC877A68622}" destId="{8E6B0D43-B79A-4CB1-AE16-A1F710446D8A}" srcOrd="1" destOrd="0" presId="urn:microsoft.com/office/officeart/2005/8/layout/hierarchy2"/>
    <dgm:cxn modelId="{579415F9-B08A-422F-91A2-827B2A02B927}" type="presParOf" srcId="{8793EA60-8F57-46F2-851F-F2F02AA2BBE7}" destId="{F07031CD-E9D8-4BA6-9D7E-AE4353E034D6}" srcOrd="12" destOrd="0" presId="urn:microsoft.com/office/officeart/2005/8/layout/hierarchy2"/>
    <dgm:cxn modelId="{291D424A-EBAD-4B30-88F1-28FCD072DDE1}" type="presParOf" srcId="{F07031CD-E9D8-4BA6-9D7E-AE4353E034D6}" destId="{66376487-9AF4-4D89-8E8A-2AE21FED1F81}" srcOrd="0" destOrd="0" presId="urn:microsoft.com/office/officeart/2005/8/layout/hierarchy2"/>
    <dgm:cxn modelId="{053C44E5-BC47-4EF8-B5BA-AEEB8BAAF623}" type="presParOf" srcId="{8793EA60-8F57-46F2-851F-F2F02AA2BBE7}" destId="{C1AA3EFF-F57C-4BE2-AF69-00495C01E2DE}" srcOrd="13" destOrd="0" presId="urn:microsoft.com/office/officeart/2005/8/layout/hierarchy2"/>
    <dgm:cxn modelId="{77F95A00-C6CB-4256-9045-E5E20747DD02}" type="presParOf" srcId="{C1AA3EFF-F57C-4BE2-AF69-00495C01E2DE}" destId="{6A52069D-1340-4CF5-856D-C790F878EBF4}" srcOrd="0" destOrd="0" presId="urn:microsoft.com/office/officeart/2005/8/layout/hierarchy2"/>
    <dgm:cxn modelId="{C9D26B17-B8A8-435F-8976-FCA613BFD3F3}" type="presParOf" srcId="{C1AA3EFF-F57C-4BE2-AF69-00495C01E2DE}" destId="{9DAD7742-AD35-40EB-BBE8-C7B22A626A39}" srcOrd="1" destOrd="0" presId="urn:microsoft.com/office/officeart/2005/8/layout/hierarchy2"/>
    <dgm:cxn modelId="{97607678-DA16-4B88-8A35-8EE1FD4E196F}" type="presParOf" srcId="{8793EA60-8F57-46F2-851F-F2F02AA2BBE7}" destId="{692CD2BD-BE18-4AB1-8019-5B38587507AE}" srcOrd="14" destOrd="0" presId="urn:microsoft.com/office/officeart/2005/8/layout/hierarchy2"/>
    <dgm:cxn modelId="{CDE32296-C99E-411B-AE6C-4CF60EC814AB}" type="presParOf" srcId="{692CD2BD-BE18-4AB1-8019-5B38587507AE}" destId="{B86B531D-4E2C-44DD-B221-673FB6903ADB}" srcOrd="0" destOrd="0" presId="urn:microsoft.com/office/officeart/2005/8/layout/hierarchy2"/>
    <dgm:cxn modelId="{BE220F8B-9C64-42AD-AC7D-C55BF68519FB}" type="presParOf" srcId="{8793EA60-8F57-46F2-851F-F2F02AA2BBE7}" destId="{11659828-939C-4FD2-9E65-89B91A4D11A4}" srcOrd="15" destOrd="0" presId="urn:microsoft.com/office/officeart/2005/8/layout/hierarchy2"/>
    <dgm:cxn modelId="{51C7A5B6-4604-41A0-B297-EE22CA99076D}" type="presParOf" srcId="{11659828-939C-4FD2-9E65-89B91A4D11A4}" destId="{B0C4FCE6-B78D-4A18-8A47-8C625186193F}" srcOrd="0" destOrd="0" presId="urn:microsoft.com/office/officeart/2005/8/layout/hierarchy2"/>
    <dgm:cxn modelId="{0CE25028-DFAB-425B-A287-4BA176B31922}" type="presParOf" srcId="{11659828-939C-4FD2-9E65-89B91A4D11A4}" destId="{A66FFC45-CC3F-42A2-8A54-B4FECBAD4BFB}" srcOrd="1" destOrd="0" presId="urn:microsoft.com/office/officeart/2005/8/layout/hierarchy2"/>
  </dgm:cxnLst>
  <dgm:bg/>
  <dgm:whole/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A93C6-E662-4688-8FA2-BCE69B3C0190}">
      <dsp:nvSpPr>
        <dsp:cNvPr id="0" name=""/>
        <dsp:cNvSpPr/>
      </dsp:nvSpPr>
      <dsp:spPr>
        <a:xfrm>
          <a:off x="1078888" y="2235133"/>
          <a:ext cx="1036374" cy="51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基本组件</a:t>
          </a:r>
          <a:endParaRPr lang="zh-CN" altLang="en-US" sz="1700" kern="1200" dirty="0"/>
        </a:p>
      </dsp:txBody>
      <dsp:txXfrm>
        <a:off x="1094065" y="2250310"/>
        <a:ext cx="1006020" cy="487833"/>
      </dsp:txXfrm>
    </dsp:sp>
    <dsp:sp modelId="{C365EDFD-9C56-476E-B047-F5F9888DB803}">
      <dsp:nvSpPr>
        <dsp:cNvPr id="0" name=""/>
        <dsp:cNvSpPr/>
      </dsp:nvSpPr>
      <dsp:spPr>
        <a:xfrm rot="17051759">
          <a:off x="1477344" y="1666021"/>
          <a:ext cx="1690386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690386" y="882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2280278" y="1632584"/>
        <a:ext cx="84519" cy="84519"/>
      </dsp:txXfrm>
    </dsp:sp>
    <dsp:sp modelId="{C3753412-59E9-4DE7-879C-5304DFAB2A7F}">
      <dsp:nvSpPr>
        <dsp:cNvPr id="0" name=""/>
        <dsp:cNvSpPr/>
      </dsp:nvSpPr>
      <dsp:spPr>
        <a:xfrm>
          <a:off x="2529812" y="596366"/>
          <a:ext cx="1036374" cy="51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四大组件</a:t>
          </a:r>
          <a:endParaRPr lang="zh-CN" altLang="en-US" sz="1700" kern="1200" dirty="0"/>
        </a:p>
      </dsp:txBody>
      <dsp:txXfrm>
        <a:off x="2544989" y="611543"/>
        <a:ext cx="1006020" cy="487833"/>
      </dsp:txXfrm>
    </dsp:sp>
    <dsp:sp modelId="{B7D3C1F8-CE19-43DE-B2C3-7D9066FB4DCF}">
      <dsp:nvSpPr>
        <dsp:cNvPr id="0" name=""/>
        <dsp:cNvSpPr/>
      </dsp:nvSpPr>
      <dsp:spPr>
        <a:xfrm rot="17500715">
          <a:off x="1761425" y="1963979"/>
          <a:ext cx="1122225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122225" y="882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94482" y="1944745"/>
        <a:ext cx="56111" cy="56111"/>
      </dsp:txXfrm>
    </dsp:sp>
    <dsp:sp modelId="{A2FD1544-B1FE-4FB6-8855-4D9CF76031E8}">
      <dsp:nvSpPr>
        <dsp:cNvPr id="0" name=""/>
        <dsp:cNvSpPr/>
      </dsp:nvSpPr>
      <dsp:spPr>
        <a:xfrm>
          <a:off x="2529812" y="1192282"/>
          <a:ext cx="1036374" cy="51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View</a:t>
          </a:r>
          <a:endParaRPr lang="zh-CN" altLang="en-US" sz="1700" kern="1200" dirty="0"/>
        </a:p>
      </dsp:txBody>
      <dsp:txXfrm>
        <a:off x="2544989" y="1207459"/>
        <a:ext cx="1006020" cy="487833"/>
      </dsp:txXfrm>
    </dsp:sp>
    <dsp:sp modelId="{5B4B56FA-943F-4B73-89AF-8BEC9EEBF660}">
      <dsp:nvSpPr>
        <dsp:cNvPr id="0" name=""/>
        <dsp:cNvSpPr/>
      </dsp:nvSpPr>
      <dsp:spPr>
        <a:xfrm rot="17350740">
          <a:off x="3142527" y="846638"/>
          <a:ext cx="1261868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261868" y="882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41915" y="823913"/>
        <a:ext cx="63093" cy="63093"/>
      </dsp:txXfrm>
    </dsp:sp>
    <dsp:sp modelId="{0BC419AD-EBFB-46A2-950B-53AEE2A8B363}">
      <dsp:nvSpPr>
        <dsp:cNvPr id="0" name=""/>
        <dsp:cNvSpPr/>
      </dsp:nvSpPr>
      <dsp:spPr>
        <a:xfrm>
          <a:off x="3980736" y="451"/>
          <a:ext cx="1036374" cy="51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常用方法</a:t>
          </a:r>
          <a:endParaRPr lang="zh-CN" altLang="en-US" sz="1700" kern="1200" dirty="0"/>
        </a:p>
      </dsp:txBody>
      <dsp:txXfrm>
        <a:off x="3995913" y="15628"/>
        <a:ext cx="1006020" cy="487833"/>
      </dsp:txXfrm>
    </dsp:sp>
    <dsp:sp modelId="{9A019AB2-9172-4AA0-A96B-EDE566AF3D2B}">
      <dsp:nvSpPr>
        <dsp:cNvPr id="0" name=""/>
        <dsp:cNvSpPr/>
      </dsp:nvSpPr>
      <dsp:spPr>
        <a:xfrm rot="18289469">
          <a:off x="3410499" y="1144596"/>
          <a:ext cx="725924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725924" y="882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55313" y="1135269"/>
        <a:ext cx="36296" cy="36296"/>
      </dsp:txXfrm>
    </dsp:sp>
    <dsp:sp modelId="{1D0128BB-8935-49A7-9B71-37602511EA82}">
      <dsp:nvSpPr>
        <dsp:cNvPr id="0" name=""/>
        <dsp:cNvSpPr/>
      </dsp:nvSpPr>
      <dsp:spPr>
        <a:xfrm>
          <a:off x="3980736" y="596366"/>
          <a:ext cx="1036374" cy="51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动画</a:t>
          </a:r>
          <a:endParaRPr lang="zh-CN" altLang="en-US" sz="1700" kern="1200" dirty="0"/>
        </a:p>
      </dsp:txBody>
      <dsp:txXfrm>
        <a:off x="3995913" y="611543"/>
        <a:ext cx="1006020" cy="487833"/>
      </dsp:txXfrm>
    </dsp:sp>
    <dsp:sp modelId="{17B4CC43-A5FB-4C64-892A-33A4628B662A}">
      <dsp:nvSpPr>
        <dsp:cNvPr id="0" name=""/>
        <dsp:cNvSpPr/>
      </dsp:nvSpPr>
      <dsp:spPr>
        <a:xfrm>
          <a:off x="3566187" y="1442553"/>
          <a:ext cx="414549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414549" y="882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63098" y="1441011"/>
        <a:ext cx="20727" cy="20727"/>
      </dsp:txXfrm>
    </dsp:sp>
    <dsp:sp modelId="{FF5E45D1-7786-4263-B9CB-61EAA4E2D639}">
      <dsp:nvSpPr>
        <dsp:cNvPr id="0" name=""/>
        <dsp:cNvSpPr/>
      </dsp:nvSpPr>
      <dsp:spPr>
        <a:xfrm>
          <a:off x="3980736" y="1192282"/>
          <a:ext cx="1036374" cy="51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标签</a:t>
          </a:r>
          <a:endParaRPr lang="zh-CN" altLang="en-US" sz="1700" kern="1200" dirty="0"/>
        </a:p>
      </dsp:txBody>
      <dsp:txXfrm>
        <a:off x="3995913" y="1207459"/>
        <a:ext cx="1006020" cy="487833"/>
      </dsp:txXfrm>
    </dsp:sp>
    <dsp:sp modelId="{75C89B82-ED04-4A8E-8BF4-CB2A0630C9BD}">
      <dsp:nvSpPr>
        <dsp:cNvPr id="0" name=""/>
        <dsp:cNvSpPr/>
      </dsp:nvSpPr>
      <dsp:spPr>
        <a:xfrm rot="3310531">
          <a:off x="3410499" y="1740511"/>
          <a:ext cx="725924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725924" y="882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55313" y="1731185"/>
        <a:ext cx="36296" cy="36296"/>
      </dsp:txXfrm>
    </dsp:sp>
    <dsp:sp modelId="{F86FDEE8-6CFC-4C60-835D-8F1C20C4AA99}">
      <dsp:nvSpPr>
        <dsp:cNvPr id="0" name=""/>
        <dsp:cNvSpPr/>
      </dsp:nvSpPr>
      <dsp:spPr>
        <a:xfrm>
          <a:off x="3980736" y="1788197"/>
          <a:ext cx="1036374" cy="51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Touch</a:t>
          </a:r>
          <a:r>
            <a:rPr lang="zh-CN" altLang="en-US" sz="1700" kern="1200" dirty="0" smtClean="0"/>
            <a:t>事件</a:t>
          </a:r>
          <a:endParaRPr lang="zh-CN" altLang="en-US" sz="1700" kern="1200" dirty="0"/>
        </a:p>
      </dsp:txBody>
      <dsp:txXfrm>
        <a:off x="3995913" y="1803374"/>
        <a:ext cx="1006020" cy="487833"/>
      </dsp:txXfrm>
    </dsp:sp>
    <dsp:sp modelId="{DD7D66BD-FD9D-4C6F-A0D4-4D47898BC18A}">
      <dsp:nvSpPr>
        <dsp:cNvPr id="0" name=""/>
        <dsp:cNvSpPr/>
      </dsp:nvSpPr>
      <dsp:spPr>
        <a:xfrm rot="4249260">
          <a:off x="3142527" y="2038468"/>
          <a:ext cx="1261868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261868" y="882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41915" y="2015744"/>
        <a:ext cx="63093" cy="63093"/>
      </dsp:txXfrm>
    </dsp:sp>
    <dsp:sp modelId="{587B59E3-5727-4F02-87AC-EE3B66E5CA24}">
      <dsp:nvSpPr>
        <dsp:cNvPr id="0" name=""/>
        <dsp:cNvSpPr/>
      </dsp:nvSpPr>
      <dsp:spPr>
        <a:xfrm>
          <a:off x="3980736" y="2384112"/>
          <a:ext cx="1036374" cy="51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重点</a:t>
          </a:r>
          <a:r>
            <a:rPr lang="en-US" altLang="zh-CN" sz="1700" kern="1200" dirty="0" smtClean="0"/>
            <a:t>View</a:t>
          </a:r>
          <a:endParaRPr lang="zh-CN" altLang="en-US" sz="1700" kern="1200" dirty="0"/>
        </a:p>
      </dsp:txBody>
      <dsp:txXfrm>
        <a:off x="3995913" y="2399289"/>
        <a:ext cx="1006020" cy="487833"/>
      </dsp:txXfrm>
    </dsp:sp>
    <dsp:sp modelId="{F29906D9-A694-48FC-9669-FAB52882C6F4}">
      <dsp:nvSpPr>
        <dsp:cNvPr id="0" name=""/>
        <dsp:cNvSpPr/>
      </dsp:nvSpPr>
      <dsp:spPr>
        <a:xfrm rot="4548241">
          <a:off x="1477344" y="3304788"/>
          <a:ext cx="1690386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690386" y="882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2280278" y="3271350"/>
        <a:ext cx="84519" cy="84519"/>
      </dsp:txXfrm>
    </dsp:sp>
    <dsp:sp modelId="{54DC316C-8957-4EF2-B9DE-EC7FCF85AEAE}">
      <dsp:nvSpPr>
        <dsp:cNvPr id="0" name=""/>
        <dsp:cNvSpPr/>
      </dsp:nvSpPr>
      <dsp:spPr>
        <a:xfrm>
          <a:off x="2529812" y="3873900"/>
          <a:ext cx="1036374" cy="51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其它</a:t>
          </a:r>
          <a:endParaRPr lang="zh-CN" altLang="en-US" sz="1700" kern="1200" dirty="0"/>
        </a:p>
      </dsp:txBody>
      <dsp:txXfrm>
        <a:off x="2544989" y="3889077"/>
        <a:ext cx="1006020" cy="487833"/>
      </dsp:txXfrm>
    </dsp:sp>
    <dsp:sp modelId="{15A59320-2BA2-4B5C-BA21-C04D34F3692A}">
      <dsp:nvSpPr>
        <dsp:cNvPr id="0" name=""/>
        <dsp:cNvSpPr/>
      </dsp:nvSpPr>
      <dsp:spPr>
        <a:xfrm rot="17692822">
          <a:off x="3280800" y="3677235"/>
          <a:ext cx="985322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985322" y="882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48828" y="3661424"/>
        <a:ext cx="49266" cy="49266"/>
      </dsp:txXfrm>
    </dsp:sp>
    <dsp:sp modelId="{8E575DCF-D55E-474D-BEE7-65F316307BDD}">
      <dsp:nvSpPr>
        <dsp:cNvPr id="0" name=""/>
        <dsp:cNvSpPr/>
      </dsp:nvSpPr>
      <dsp:spPr>
        <a:xfrm>
          <a:off x="3980736" y="2980027"/>
          <a:ext cx="1036374" cy="51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文件</a:t>
          </a:r>
          <a:endParaRPr lang="zh-CN" altLang="en-US" sz="1700" kern="1200" dirty="0"/>
        </a:p>
      </dsp:txBody>
      <dsp:txXfrm>
        <a:off x="3995913" y="2995204"/>
        <a:ext cx="1006020" cy="487833"/>
      </dsp:txXfrm>
    </dsp:sp>
    <dsp:sp modelId="{B821D50D-BDA4-4B54-BB05-CAB2CE986983}">
      <dsp:nvSpPr>
        <dsp:cNvPr id="0" name=""/>
        <dsp:cNvSpPr/>
      </dsp:nvSpPr>
      <dsp:spPr>
        <a:xfrm rot="19457599">
          <a:off x="3518202" y="3975193"/>
          <a:ext cx="510519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510519" y="882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60698" y="3971252"/>
        <a:ext cx="25525" cy="25525"/>
      </dsp:txXfrm>
    </dsp:sp>
    <dsp:sp modelId="{363FAF99-71E4-4E05-81E7-5961FEA24C4D}">
      <dsp:nvSpPr>
        <dsp:cNvPr id="0" name=""/>
        <dsp:cNvSpPr/>
      </dsp:nvSpPr>
      <dsp:spPr>
        <a:xfrm>
          <a:off x="3980736" y="3575942"/>
          <a:ext cx="1036374" cy="51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通讯</a:t>
          </a:r>
          <a:endParaRPr lang="zh-CN" altLang="en-US" sz="1700" kern="1200" dirty="0"/>
        </a:p>
      </dsp:txBody>
      <dsp:txXfrm>
        <a:off x="3995913" y="3591119"/>
        <a:ext cx="1006020" cy="487833"/>
      </dsp:txXfrm>
    </dsp:sp>
    <dsp:sp modelId="{9EC1FA46-8FAE-496E-B360-8F56D50F99B0}">
      <dsp:nvSpPr>
        <dsp:cNvPr id="0" name=""/>
        <dsp:cNvSpPr/>
      </dsp:nvSpPr>
      <dsp:spPr>
        <a:xfrm rot="2142401">
          <a:off x="3518202" y="4273150"/>
          <a:ext cx="510519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510519" y="882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60698" y="4269209"/>
        <a:ext cx="25525" cy="25525"/>
      </dsp:txXfrm>
    </dsp:sp>
    <dsp:sp modelId="{B16E8F81-26F3-48DA-A998-0307F5C52AC7}">
      <dsp:nvSpPr>
        <dsp:cNvPr id="0" name=""/>
        <dsp:cNvSpPr/>
      </dsp:nvSpPr>
      <dsp:spPr>
        <a:xfrm>
          <a:off x="3980736" y="4171857"/>
          <a:ext cx="1036374" cy="51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性能工具</a:t>
          </a:r>
          <a:endParaRPr lang="zh-CN" altLang="en-US" sz="1700" kern="1200" dirty="0"/>
        </a:p>
      </dsp:txBody>
      <dsp:txXfrm>
        <a:off x="3995913" y="4187034"/>
        <a:ext cx="1006020" cy="487833"/>
      </dsp:txXfrm>
    </dsp:sp>
    <dsp:sp modelId="{0BBB0D86-F194-418A-B226-0575E194DE68}">
      <dsp:nvSpPr>
        <dsp:cNvPr id="0" name=""/>
        <dsp:cNvSpPr/>
      </dsp:nvSpPr>
      <dsp:spPr>
        <a:xfrm rot="3907178">
          <a:off x="3280800" y="4571108"/>
          <a:ext cx="985322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985322" y="882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48828" y="4555297"/>
        <a:ext cx="49266" cy="49266"/>
      </dsp:txXfrm>
    </dsp:sp>
    <dsp:sp modelId="{C506E22B-54B7-4D41-96C7-593605D2FCA2}">
      <dsp:nvSpPr>
        <dsp:cNvPr id="0" name=""/>
        <dsp:cNvSpPr/>
      </dsp:nvSpPr>
      <dsp:spPr>
        <a:xfrm>
          <a:off x="3980736" y="4767773"/>
          <a:ext cx="1036374" cy="51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其他</a:t>
          </a:r>
          <a:endParaRPr lang="zh-CN" altLang="en-US" sz="1700" kern="1200" dirty="0"/>
        </a:p>
      </dsp:txBody>
      <dsp:txXfrm>
        <a:off x="3995913" y="4782950"/>
        <a:ext cx="1006020" cy="4878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2EAEB5-4DC5-458E-9A66-36CB07E8B5A4}">
      <dsp:nvSpPr>
        <dsp:cNvPr id="0" name=""/>
        <dsp:cNvSpPr/>
      </dsp:nvSpPr>
      <dsp:spPr>
        <a:xfrm>
          <a:off x="1307306" y="1669355"/>
          <a:ext cx="1450578" cy="7252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View</a:t>
          </a:r>
          <a:endParaRPr lang="zh-CN" altLang="en-US" sz="2400" kern="1200" dirty="0"/>
        </a:p>
      </dsp:txBody>
      <dsp:txXfrm>
        <a:off x="1328549" y="1690598"/>
        <a:ext cx="1408092" cy="682803"/>
      </dsp:txXfrm>
    </dsp:sp>
    <dsp:sp modelId="{75C83482-8B5B-4B31-95EE-F5AA60168099}">
      <dsp:nvSpPr>
        <dsp:cNvPr id="0" name=""/>
        <dsp:cNvSpPr/>
      </dsp:nvSpPr>
      <dsp:spPr>
        <a:xfrm rot="17350740">
          <a:off x="2164902" y="1181855"/>
          <a:ext cx="176619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766194" y="1606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3003845" y="1153762"/>
        <a:ext cx="88309" cy="88309"/>
      </dsp:txXfrm>
    </dsp:sp>
    <dsp:sp modelId="{4437D010-8BFF-4EDE-B224-CFC7931B878A}">
      <dsp:nvSpPr>
        <dsp:cNvPr id="0" name=""/>
        <dsp:cNvSpPr/>
      </dsp:nvSpPr>
      <dsp:spPr>
        <a:xfrm>
          <a:off x="3338115" y="1190"/>
          <a:ext cx="1450578" cy="7252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常用方法</a:t>
          </a:r>
          <a:endParaRPr lang="zh-CN" altLang="en-US" sz="2400" kern="1200" dirty="0"/>
        </a:p>
      </dsp:txBody>
      <dsp:txXfrm>
        <a:off x="3359358" y="22433"/>
        <a:ext cx="1408092" cy="682803"/>
      </dsp:txXfrm>
    </dsp:sp>
    <dsp:sp modelId="{CF5402B6-1AE3-4A5E-BF00-25E8868F8D81}">
      <dsp:nvSpPr>
        <dsp:cNvPr id="0" name=""/>
        <dsp:cNvSpPr/>
      </dsp:nvSpPr>
      <dsp:spPr>
        <a:xfrm rot="18289469">
          <a:off x="2539973" y="1598896"/>
          <a:ext cx="101605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16052" y="1606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022598" y="1589557"/>
        <a:ext cx="50802" cy="50802"/>
      </dsp:txXfrm>
    </dsp:sp>
    <dsp:sp modelId="{0E45ECD0-5255-4E24-B733-791DC3FDFF34}">
      <dsp:nvSpPr>
        <dsp:cNvPr id="0" name=""/>
        <dsp:cNvSpPr/>
      </dsp:nvSpPr>
      <dsp:spPr>
        <a:xfrm>
          <a:off x="3338115" y="835273"/>
          <a:ext cx="1450578" cy="7252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动画</a:t>
          </a:r>
          <a:endParaRPr lang="en-US" altLang="zh-CN" sz="2400" kern="1200" dirty="0" smtClean="0"/>
        </a:p>
      </dsp:txBody>
      <dsp:txXfrm>
        <a:off x="3359358" y="856516"/>
        <a:ext cx="1408092" cy="682803"/>
      </dsp:txXfrm>
    </dsp:sp>
    <dsp:sp modelId="{66D159A3-4AC7-4E7C-942F-84FD672B9913}">
      <dsp:nvSpPr>
        <dsp:cNvPr id="0" name=""/>
        <dsp:cNvSpPr/>
      </dsp:nvSpPr>
      <dsp:spPr>
        <a:xfrm>
          <a:off x="2757884" y="2015937"/>
          <a:ext cx="58023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80231" y="1606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033494" y="2017494"/>
        <a:ext cx="29011" cy="29011"/>
      </dsp:txXfrm>
    </dsp:sp>
    <dsp:sp modelId="{F5CAF1E8-2BD2-4E7A-A234-8C8CB84D8740}">
      <dsp:nvSpPr>
        <dsp:cNvPr id="0" name=""/>
        <dsp:cNvSpPr/>
      </dsp:nvSpPr>
      <dsp:spPr>
        <a:xfrm>
          <a:off x="3338115" y="1669355"/>
          <a:ext cx="1450578" cy="7252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标签</a:t>
          </a:r>
          <a:endParaRPr lang="en-US" altLang="zh-CN" sz="2400" kern="1200" dirty="0" smtClean="0"/>
        </a:p>
      </dsp:txBody>
      <dsp:txXfrm>
        <a:off x="3359358" y="1690598"/>
        <a:ext cx="1408092" cy="682803"/>
      </dsp:txXfrm>
    </dsp:sp>
    <dsp:sp modelId="{7288BB6D-A233-44C8-941E-70D5D9C9D594}">
      <dsp:nvSpPr>
        <dsp:cNvPr id="0" name=""/>
        <dsp:cNvSpPr/>
      </dsp:nvSpPr>
      <dsp:spPr>
        <a:xfrm rot="3310531">
          <a:off x="2539973" y="2432979"/>
          <a:ext cx="101605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16052" y="1606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022598" y="2423639"/>
        <a:ext cx="50802" cy="50802"/>
      </dsp:txXfrm>
    </dsp:sp>
    <dsp:sp modelId="{67C5421B-F982-4522-8CE8-2872A0635F70}">
      <dsp:nvSpPr>
        <dsp:cNvPr id="0" name=""/>
        <dsp:cNvSpPr/>
      </dsp:nvSpPr>
      <dsp:spPr>
        <a:xfrm>
          <a:off x="3338115" y="2503437"/>
          <a:ext cx="1450578" cy="7252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重点</a:t>
          </a:r>
          <a:r>
            <a:rPr lang="en-US" altLang="zh-CN" sz="2400" kern="1200" dirty="0" smtClean="0"/>
            <a:t>View</a:t>
          </a:r>
        </a:p>
      </dsp:txBody>
      <dsp:txXfrm>
        <a:off x="3359358" y="2524680"/>
        <a:ext cx="1408092" cy="682803"/>
      </dsp:txXfrm>
    </dsp:sp>
    <dsp:sp modelId="{52CA148F-402A-4791-B95D-43620CEF35DC}">
      <dsp:nvSpPr>
        <dsp:cNvPr id="0" name=""/>
        <dsp:cNvSpPr/>
      </dsp:nvSpPr>
      <dsp:spPr>
        <a:xfrm rot="4249260">
          <a:off x="2164902" y="2850020"/>
          <a:ext cx="176619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766194" y="1606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3003845" y="2821927"/>
        <a:ext cx="88309" cy="88309"/>
      </dsp:txXfrm>
    </dsp:sp>
    <dsp:sp modelId="{C359679A-B35B-4CF6-BFEE-653F4DD77079}">
      <dsp:nvSpPr>
        <dsp:cNvPr id="0" name=""/>
        <dsp:cNvSpPr/>
      </dsp:nvSpPr>
      <dsp:spPr>
        <a:xfrm>
          <a:off x="3338115" y="3337520"/>
          <a:ext cx="1450578" cy="7252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Touch</a:t>
          </a:r>
          <a:r>
            <a:rPr lang="zh-CN" altLang="en-US" sz="2400" kern="1200" dirty="0" smtClean="0"/>
            <a:t>事件</a:t>
          </a:r>
          <a:endParaRPr lang="en-US" altLang="zh-CN" sz="2400" kern="1200" dirty="0" smtClean="0"/>
        </a:p>
      </dsp:txBody>
      <dsp:txXfrm>
        <a:off x="3359358" y="3358763"/>
        <a:ext cx="1408092" cy="6828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B41F3-A1E2-4F3D-A0F4-3346F0A24300}">
      <dsp:nvSpPr>
        <dsp:cNvPr id="0" name=""/>
        <dsp:cNvSpPr/>
      </dsp:nvSpPr>
      <dsp:spPr>
        <a:xfrm>
          <a:off x="428625" y="2781543"/>
          <a:ext cx="715076" cy="35753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View</a:t>
          </a:r>
          <a:endParaRPr lang="zh-CN" altLang="en-US" sz="1200" kern="1200" dirty="0"/>
        </a:p>
      </dsp:txBody>
      <dsp:txXfrm>
        <a:off x="439097" y="2792015"/>
        <a:ext cx="694132" cy="336594"/>
      </dsp:txXfrm>
    </dsp:sp>
    <dsp:sp modelId="{A4B84323-6252-4933-A444-EE3603F8F1F9}">
      <dsp:nvSpPr>
        <dsp:cNvPr id="0" name=""/>
        <dsp:cNvSpPr/>
      </dsp:nvSpPr>
      <dsp:spPr>
        <a:xfrm rot="16613897">
          <a:off x="95986" y="1772571"/>
          <a:ext cx="238146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381460" y="56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kern="1200"/>
        </a:p>
      </dsp:txBody>
      <dsp:txXfrm>
        <a:off x="1227180" y="1718665"/>
        <a:ext cx="119073" cy="119073"/>
      </dsp:txXfrm>
    </dsp:sp>
    <dsp:sp modelId="{0453B443-8194-4BC3-8557-2843FD40B7D0}">
      <dsp:nvSpPr>
        <dsp:cNvPr id="0" name=""/>
        <dsp:cNvSpPr/>
      </dsp:nvSpPr>
      <dsp:spPr>
        <a:xfrm>
          <a:off x="1429732" y="417322"/>
          <a:ext cx="715076" cy="3575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位置</a:t>
          </a:r>
          <a:endParaRPr lang="zh-CN" altLang="en-US" sz="1200" kern="1200" dirty="0"/>
        </a:p>
      </dsp:txBody>
      <dsp:txXfrm>
        <a:off x="1440204" y="427794"/>
        <a:ext cx="694132" cy="336594"/>
      </dsp:txXfrm>
    </dsp:sp>
    <dsp:sp modelId="{72F56338-ABE2-4878-AE3C-B10F4315E4D5}">
      <dsp:nvSpPr>
        <dsp:cNvPr id="0" name=""/>
        <dsp:cNvSpPr/>
      </dsp:nvSpPr>
      <dsp:spPr>
        <a:xfrm rot="18289469">
          <a:off x="2037387" y="384876"/>
          <a:ext cx="500872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500872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75301" y="377985"/>
        <a:ext cx="25043" cy="25043"/>
      </dsp:txXfrm>
    </dsp:sp>
    <dsp:sp modelId="{8C19DA27-E874-4F72-B551-644D4C6FAD2A}">
      <dsp:nvSpPr>
        <dsp:cNvPr id="0" name=""/>
        <dsp:cNvSpPr/>
      </dsp:nvSpPr>
      <dsp:spPr>
        <a:xfrm>
          <a:off x="2430839" y="6153"/>
          <a:ext cx="1804208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smtClean="0"/>
            <a:t>onMeasure(</a:t>
          </a:r>
          <a:r>
            <a:rPr lang="en-US" altLang="en-US" sz="1200" kern="1200" dirty="0" err="1" smtClean="0"/>
            <a:t>int</a:t>
          </a:r>
          <a:r>
            <a:rPr lang="en-US" altLang="en-US" sz="1200" kern="1200" dirty="0" smtClean="0"/>
            <a:t>, </a:t>
          </a:r>
          <a:r>
            <a:rPr lang="en-US" altLang="en-US" sz="1200" kern="1200" dirty="0" err="1" smtClean="0"/>
            <a:t>int</a:t>
          </a:r>
          <a:r>
            <a:rPr lang="en-US" altLang="en-US" sz="1200" kern="1200" dirty="0" smtClean="0"/>
            <a:t>)</a:t>
          </a:r>
          <a:endParaRPr lang="zh-CN" altLang="en-US" sz="1200" kern="1200" dirty="0"/>
        </a:p>
      </dsp:txBody>
      <dsp:txXfrm>
        <a:off x="2441311" y="16625"/>
        <a:ext cx="1783264" cy="336594"/>
      </dsp:txXfrm>
    </dsp:sp>
    <dsp:sp modelId="{78C130FA-0147-4F5F-B864-65D93BAC3A3B}">
      <dsp:nvSpPr>
        <dsp:cNvPr id="0" name=""/>
        <dsp:cNvSpPr/>
      </dsp:nvSpPr>
      <dsp:spPr>
        <a:xfrm>
          <a:off x="4235047" y="179291"/>
          <a:ext cx="28603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6030" y="563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370912" y="177771"/>
        <a:ext cx="14301" cy="14301"/>
      </dsp:txXfrm>
    </dsp:sp>
    <dsp:sp modelId="{2002F69A-D19F-4DAF-B816-1B3F42FB0774}">
      <dsp:nvSpPr>
        <dsp:cNvPr id="0" name=""/>
        <dsp:cNvSpPr/>
      </dsp:nvSpPr>
      <dsp:spPr>
        <a:xfrm>
          <a:off x="4521078" y="6153"/>
          <a:ext cx="1744035" cy="3575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测量</a:t>
          </a:r>
          <a:r>
            <a:rPr lang="en-US" altLang="zh-CN" sz="1200" kern="1200" dirty="0" smtClean="0"/>
            <a:t>View</a:t>
          </a:r>
          <a:r>
            <a:rPr lang="zh-CN" altLang="en-US" sz="1200" kern="1200" dirty="0" smtClean="0"/>
            <a:t>的尺寸大小</a:t>
          </a:r>
          <a:endParaRPr lang="zh-CN" altLang="en-US" sz="1200" kern="1200" dirty="0"/>
        </a:p>
      </dsp:txBody>
      <dsp:txXfrm>
        <a:off x="4531550" y="16625"/>
        <a:ext cx="1723091" cy="336594"/>
      </dsp:txXfrm>
    </dsp:sp>
    <dsp:sp modelId="{621D2254-2839-4249-8C1F-D8E223FE9A84}">
      <dsp:nvSpPr>
        <dsp:cNvPr id="0" name=""/>
        <dsp:cNvSpPr/>
      </dsp:nvSpPr>
      <dsp:spPr>
        <a:xfrm>
          <a:off x="2144808" y="590460"/>
          <a:ext cx="28603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6030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80673" y="588940"/>
        <a:ext cx="14301" cy="14301"/>
      </dsp:txXfrm>
    </dsp:sp>
    <dsp:sp modelId="{27C63FEA-1959-49EE-BAC6-CE80AC2130FA}">
      <dsp:nvSpPr>
        <dsp:cNvPr id="0" name=""/>
        <dsp:cNvSpPr/>
      </dsp:nvSpPr>
      <dsp:spPr>
        <a:xfrm>
          <a:off x="2430839" y="417322"/>
          <a:ext cx="2134953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err="1" smtClean="0"/>
            <a:t>onLayout</a:t>
          </a:r>
          <a:r>
            <a:rPr lang="en-US" altLang="en-US" sz="1200" kern="1200" dirty="0" smtClean="0"/>
            <a:t>(</a:t>
          </a:r>
          <a:r>
            <a:rPr lang="en-US" altLang="en-US" sz="1200" kern="1200" dirty="0" err="1" smtClean="0"/>
            <a:t>boolean</a:t>
          </a:r>
          <a:r>
            <a:rPr lang="en-US" altLang="en-US" sz="1200" kern="1200" dirty="0" smtClean="0"/>
            <a:t>, </a:t>
          </a:r>
          <a:r>
            <a:rPr lang="en-US" altLang="en-US" sz="1200" kern="1200" dirty="0" err="1" smtClean="0"/>
            <a:t>int</a:t>
          </a:r>
          <a:r>
            <a:rPr lang="en-US" altLang="en-US" sz="1200" kern="1200" dirty="0" smtClean="0"/>
            <a:t>, </a:t>
          </a:r>
          <a:r>
            <a:rPr lang="en-US" altLang="en-US" sz="1200" kern="1200" dirty="0" err="1" smtClean="0"/>
            <a:t>int</a:t>
          </a:r>
          <a:r>
            <a:rPr lang="en-US" altLang="en-US" sz="1200" kern="1200" dirty="0" smtClean="0"/>
            <a:t>, </a:t>
          </a:r>
          <a:r>
            <a:rPr lang="en-US" altLang="en-US" sz="1200" kern="1200" dirty="0" err="1" smtClean="0"/>
            <a:t>int</a:t>
          </a:r>
          <a:r>
            <a:rPr lang="en-US" altLang="en-US" sz="1200" kern="1200" dirty="0" smtClean="0"/>
            <a:t>, </a:t>
          </a:r>
          <a:r>
            <a:rPr lang="en-US" altLang="en-US" sz="1200" kern="1200" dirty="0" err="1" smtClean="0"/>
            <a:t>int</a:t>
          </a:r>
          <a:r>
            <a:rPr lang="en-US" altLang="en-US" sz="1200" kern="1200" dirty="0" smtClean="0"/>
            <a:t>)</a:t>
          </a:r>
          <a:endParaRPr lang="zh-CN" altLang="en-US" sz="1200" kern="1200" dirty="0"/>
        </a:p>
      </dsp:txBody>
      <dsp:txXfrm>
        <a:off x="2441311" y="427794"/>
        <a:ext cx="2114009" cy="336594"/>
      </dsp:txXfrm>
    </dsp:sp>
    <dsp:sp modelId="{A7106CF7-3770-4B1E-A32C-061F7E097F8B}">
      <dsp:nvSpPr>
        <dsp:cNvPr id="0" name=""/>
        <dsp:cNvSpPr/>
      </dsp:nvSpPr>
      <dsp:spPr>
        <a:xfrm>
          <a:off x="4565792" y="590460"/>
          <a:ext cx="28603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6030" y="563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701656" y="588940"/>
        <a:ext cx="14301" cy="14301"/>
      </dsp:txXfrm>
    </dsp:sp>
    <dsp:sp modelId="{D14A7BCE-92CA-4F70-9807-2B7DEC18841D}">
      <dsp:nvSpPr>
        <dsp:cNvPr id="0" name=""/>
        <dsp:cNvSpPr/>
      </dsp:nvSpPr>
      <dsp:spPr>
        <a:xfrm>
          <a:off x="4851822" y="417322"/>
          <a:ext cx="1543685" cy="3575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View</a:t>
          </a:r>
          <a:r>
            <a:rPr lang="zh-CN" altLang="en-US" sz="1200" kern="1200" dirty="0" smtClean="0"/>
            <a:t>放置的位置</a:t>
          </a:r>
          <a:endParaRPr lang="zh-CN" altLang="en-US" sz="1200" kern="1200" dirty="0"/>
        </a:p>
      </dsp:txBody>
      <dsp:txXfrm>
        <a:off x="4862294" y="427794"/>
        <a:ext cx="1522741" cy="336594"/>
      </dsp:txXfrm>
    </dsp:sp>
    <dsp:sp modelId="{5A0E022B-B9CF-4D43-8A0A-36EC46EB11CD}">
      <dsp:nvSpPr>
        <dsp:cNvPr id="0" name=""/>
        <dsp:cNvSpPr/>
      </dsp:nvSpPr>
      <dsp:spPr>
        <a:xfrm rot="3310531">
          <a:off x="2037387" y="796045"/>
          <a:ext cx="500872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500872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75301" y="789153"/>
        <a:ext cx="25043" cy="25043"/>
      </dsp:txXfrm>
    </dsp:sp>
    <dsp:sp modelId="{034907A3-4DA7-48C2-A79B-C0C46491EAC9}">
      <dsp:nvSpPr>
        <dsp:cNvPr id="0" name=""/>
        <dsp:cNvSpPr/>
      </dsp:nvSpPr>
      <dsp:spPr>
        <a:xfrm>
          <a:off x="2430839" y="828491"/>
          <a:ext cx="2032282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err="1" smtClean="0"/>
            <a:t>onSizeChanged</a:t>
          </a:r>
          <a:r>
            <a:rPr lang="en-US" altLang="en-US" sz="1200" kern="1200" dirty="0" smtClean="0"/>
            <a:t>(</a:t>
          </a:r>
          <a:r>
            <a:rPr lang="en-US" altLang="en-US" sz="1200" kern="1200" dirty="0" err="1" smtClean="0"/>
            <a:t>int</a:t>
          </a:r>
          <a:r>
            <a:rPr lang="en-US" altLang="en-US" sz="1200" kern="1200" dirty="0" smtClean="0"/>
            <a:t>, </a:t>
          </a:r>
          <a:r>
            <a:rPr lang="en-US" altLang="en-US" sz="1200" kern="1200" dirty="0" err="1" smtClean="0"/>
            <a:t>int</a:t>
          </a:r>
          <a:r>
            <a:rPr lang="en-US" altLang="en-US" sz="1200" kern="1200" dirty="0" smtClean="0"/>
            <a:t>, </a:t>
          </a:r>
          <a:r>
            <a:rPr lang="en-US" altLang="en-US" sz="1200" kern="1200" dirty="0" err="1" smtClean="0"/>
            <a:t>int</a:t>
          </a:r>
          <a:r>
            <a:rPr lang="en-US" altLang="en-US" sz="1200" kern="1200" dirty="0" smtClean="0"/>
            <a:t>, </a:t>
          </a:r>
          <a:r>
            <a:rPr lang="en-US" altLang="en-US" sz="1200" kern="1200" dirty="0" err="1" smtClean="0"/>
            <a:t>int</a:t>
          </a:r>
          <a:r>
            <a:rPr lang="en-US" altLang="en-US" sz="1200" kern="1200" dirty="0" smtClean="0"/>
            <a:t>)</a:t>
          </a:r>
          <a:endParaRPr lang="zh-CN" altLang="en-US" sz="1200" kern="1200" dirty="0"/>
        </a:p>
      </dsp:txBody>
      <dsp:txXfrm>
        <a:off x="2441311" y="838963"/>
        <a:ext cx="2011338" cy="336594"/>
      </dsp:txXfrm>
    </dsp:sp>
    <dsp:sp modelId="{DAE998DF-DE31-4735-99C8-CB7BB648787C}">
      <dsp:nvSpPr>
        <dsp:cNvPr id="0" name=""/>
        <dsp:cNvSpPr/>
      </dsp:nvSpPr>
      <dsp:spPr>
        <a:xfrm>
          <a:off x="4463121" y="1001629"/>
          <a:ext cx="28603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6030" y="563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598986" y="1000109"/>
        <a:ext cx="14301" cy="14301"/>
      </dsp:txXfrm>
    </dsp:sp>
    <dsp:sp modelId="{C6B02B6A-065F-42DD-A96A-28814D0BE0D7}">
      <dsp:nvSpPr>
        <dsp:cNvPr id="0" name=""/>
        <dsp:cNvSpPr/>
      </dsp:nvSpPr>
      <dsp:spPr>
        <a:xfrm>
          <a:off x="4749152" y="828491"/>
          <a:ext cx="1646355" cy="3575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View</a:t>
          </a:r>
          <a:r>
            <a:rPr lang="zh-CN" altLang="en-US" sz="1200" kern="1200" dirty="0" smtClean="0"/>
            <a:t>大小发生变化</a:t>
          </a:r>
          <a:endParaRPr lang="zh-CN" altLang="en-US" sz="1200" kern="1200" dirty="0"/>
        </a:p>
      </dsp:txBody>
      <dsp:txXfrm>
        <a:off x="4759624" y="838963"/>
        <a:ext cx="1625411" cy="336594"/>
      </dsp:txXfrm>
    </dsp:sp>
    <dsp:sp modelId="{4B85D059-E63E-4853-8121-5C937E1762A9}">
      <dsp:nvSpPr>
        <dsp:cNvPr id="0" name=""/>
        <dsp:cNvSpPr/>
      </dsp:nvSpPr>
      <dsp:spPr>
        <a:xfrm rot="17230830">
          <a:off x="802547" y="2492116"/>
          <a:ext cx="968338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968338" y="56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262508" y="2473538"/>
        <a:ext cx="48416" cy="48416"/>
      </dsp:txXfrm>
    </dsp:sp>
    <dsp:sp modelId="{E5B41DF6-026C-4B41-8C94-203CD4E15F6C}">
      <dsp:nvSpPr>
        <dsp:cNvPr id="0" name=""/>
        <dsp:cNvSpPr/>
      </dsp:nvSpPr>
      <dsp:spPr>
        <a:xfrm>
          <a:off x="1429732" y="1856413"/>
          <a:ext cx="715076" cy="3575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事件处理</a:t>
          </a:r>
          <a:endParaRPr lang="zh-CN" altLang="en-US" sz="1200" kern="1200" dirty="0"/>
        </a:p>
      </dsp:txBody>
      <dsp:txXfrm>
        <a:off x="1440204" y="1866885"/>
        <a:ext cx="694132" cy="336594"/>
      </dsp:txXfrm>
    </dsp:sp>
    <dsp:sp modelId="{0AAA3F01-12BE-4FA8-A30C-FCC0CDE071F7}">
      <dsp:nvSpPr>
        <dsp:cNvPr id="0" name=""/>
        <dsp:cNvSpPr/>
      </dsp:nvSpPr>
      <dsp:spPr>
        <a:xfrm rot="17692822">
          <a:off x="1947898" y="1721175"/>
          <a:ext cx="67985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9851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70827" y="1709809"/>
        <a:ext cx="33992" cy="33992"/>
      </dsp:txXfrm>
    </dsp:sp>
    <dsp:sp modelId="{3584960C-16E4-4186-8BB4-9BCAE9E637ED}">
      <dsp:nvSpPr>
        <dsp:cNvPr id="0" name=""/>
        <dsp:cNvSpPr/>
      </dsp:nvSpPr>
      <dsp:spPr>
        <a:xfrm>
          <a:off x="2430839" y="1239659"/>
          <a:ext cx="2379580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err="1" smtClean="0"/>
            <a:t>dispatchTouchEvent</a:t>
          </a:r>
          <a:r>
            <a:rPr lang="en-US" altLang="en-US" sz="1200" kern="1200" dirty="0" smtClean="0"/>
            <a:t>(</a:t>
          </a:r>
          <a:r>
            <a:rPr lang="en-US" altLang="en-US" sz="1200" kern="1200" dirty="0" err="1" smtClean="0"/>
            <a:t>MotionEvent</a:t>
          </a:r>
          <a:r>
            <a:rPr lang="en-US" altLang="en-US" sz="1200" kern="1200" dirty="0" smtClean="0"/>
            <a:t>)</a:t>
          </a:r>
          <a:endParaRPr lang="zh-CN" altLang="en-US" sz="1200" kern="1200" dirty="0"/>
        </a:p>
      </dsp:txBody>
      <dsp:txXfrm>
        <a:off x="2441311" y="1250131"/>
        <a:ext cx="2358636" cy="336594"/>
      </dsp:txXfrm>
    </dsp:sp>
    <dsp:sp modelId="{410C8405-35FD-4BBD-8562-EE386D674212}">
      <dsp:nvSpPr>
        <dsp:cNvPr id="0" name=""/>
        <dsp:cNvSpPr/>
      </dsp:nvSpPr>
      <dsp:spPr>
        <a:xfrm rot="19457599">
          <a:off x="2111699" y="1926759"/>
          <a:ext cx="352247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52247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79017" y="1923583"/>
        <a:ext cx="17612" cy="17612"/>
      </dsp:txXfrm>
    </dsp:sp>
    <dsp:sp modelId="{2738D710-9C66-4044-BDEA-2BE164E342A4}">
      <dsp:nvSpPr>
        <dsp:cNvPr id="0" name=""/>
        <dsp:cNvSpPr/>
      </dsp:nvSpPr>
      <dsp:spPr>
        <a:xfrm>
          <a:off x="2430839" y="1650828"/>
          <a:ext cx="2467170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err="1" smtClean="0"/>
            <a:t>onInterceptTouchEvent</a:t>
          </a:r>
          <a:r>
            <a:rPr lang="en-US" altLang="en-US" sz="1200" kern="1200" dirty="0" smtClean="0"/>
            <a:t>(</a:t>
          </a:r>
          <a:r>
            <a:rPr lang="en-US" altLang="en-US" sz="1200" kern="1200" dirty="0" err="1" smtClean="0"/>
            <a:t>MotionEvent</a:t>
          </a:r>
          <a:r>
            <a:rPr lang="en-US" altLang="en-US" sz="1200" kern="1200" dirty="0" smtClean="0"/>
            <a:t>)</a:t>
          </a:r>
          <a:endParaRPr lang="zh-CN" altLang="en-US" sz="1200" kern="1200" dirty="0"/>
        </a:p>
      </dsp:txBody>
      <dsp:txXfrm>
        <a:off x="2441311" y="1661300"/>
        <a:ext cx="2446226" cy="336594"/>
      </dsp:txXfrm>
    </dsp:sp>
    <dsp:sp modelId="{03FD72BD-E348-401A-B6E1-F849CED63E59}">
      <dsp:nvSpPr>
        <dsp:cNvPr id="0" name=""/>
        <dsp:cNvSpPr/>
      </dsp:nvSpPr>
      <dsp:spPr>
        <a:xfrm rot="2142401">
          <a:off x="2111699" y="2132344"/>
          <a:ext cx="352247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52247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79017" y="2129168"/>
        <a:ext cx="17612" cy="17612"/>
      </dsp:txXfrm>
    </dsp:sp>
    <dsp:sp modelId="{3E726271-FE09-4894-AE31-01B426942228}">
      <dsp:nvSpPr>
        <dsp:cNvPr id="0" name=""/>
        <dsp:cNvSpPr/>
      </dsp:nvSpPr>
      <dsp:spPr>
        <a:xfrm>
          <a:off x="2430839" y="2061997"/>
          <a:ext cx="2036680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err="1" smtClean="0"/>
            <a:t>onTrackballEvent</a:t>
          </a:r>
          <a:r>
            <a:rPr lang="en-US" altLang="en-US" sz="1200" kern="1200" dirty="0" smtClean="0"/>
            <a:t>(</a:t>
          </a:r>
          <a:r>
            <a:rPr lang="en-US" altLang="en-US" sz="1200" kern="1200" dirty="0" err="1" smtClean="0"/>
            <a:t>MotionEvent</a:t>
          </a:r>
          <a:r>
            <a:rPr lang="en-US" altLang="en-US" sz="1200" kern="1200" dirty="0" smtClean="0"/>
            <a:t>)</a:t>
          </a:r>
          <a:endParaRPr lang="zh-CN" altLang="en-US" sz="1200" kern="1200" dirty="0"/>
        </a:p>
      </dsp:txBody>
      <dsp:txXfrm>
        <a:off x="2441311" y="2072469"/>
        <a:ext cx="2015736" cy="336594"/>
      </dsp:txXfrm>
    </dsp:sp>
    <dsp:sp modelId="{1EA103AD-B1A1-4DA2-B837-B744ED982227}">
      <dsp:nvSpPr>
        <dsp:cNvPr id="0" name=""/>
        <dsp:cNvSpPr/>
      </dsp:nvSpPr>
      <dsp:spPr>
        <a:xfrm rot="3907178">
          <a:off x="1947898" y="2337928"/>
          <a:ext cx="67985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9851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70827" y="2326562"/>
        <a:ext cx="33992" cy="33992"/>
      </dsp:txXfrm>
    </dsp:sp>
    <dsp:sp modelId="{00EA4E66-A8E0-4EF1-8596-30BD752F57A3}">
      <dsp:nvSpPr>
        <dsp:cNvPr id="0" name=""/>
        <dsp:cNvSpPr/>
      </dsp:nvSpPr>
      <dsp:spPr>
        <a:xfrm>
          <a:off x="2430839" y="2473166"/>
          <a:ext cx="1887300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err="1" smtClean="0"/>
            <a:t>onTouchEvent</a:t>
          </a:r>
          <a:r>
            <a:rPr lang="en-US" altLang="en-US" sz="1200" kern="1200" dirty="0" smtClean="0"/>
            <a:t>(</a:t>
          </a:r>
          <a:r>
            <a:rPr lang="en-US" altLang="en-US" sz="1200" kern="1200" dirty="0" err="1" smtClean="0"/>
            <a:t>MotionEvent</a:t>
          </a:r>
          <a:r>
            <a:rPr lang="en-US" altLang="en-US" sz="1200" kern="1200" dirty="0" smtClean="0"/>
            <a:t>)</a:t>
          </a:r>
          <a:endParaRPr lang="zh-CN" altLang="en-US" sz="1200" kern="1200" dirty="0"/>
        </a:p>
      </dsp:txBody>
      <dsp:txXfrm>
        <a:off x="2441311" y="2483638"/>
        <a:ext cx="1866356" cy="336594"/>
      </dsp:txXfrm>
    </dsp:sp>
    <dsp:sp modelId="{480FBD62-4435-470F-B6A4-C0FDA547E761}">
      <dsp:nvSpPr>
        <dsp:cNvPr id="0" name=""/>
        <dsp:cNvSpPr/>
      </dsp:nvSpPr>
      <dsp:spPr>
        <a:xfrm rot="2829178">
          <a:off x="1076413" y="3108870"/>
          <a:ext cx="42060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420606" y="56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276201" y="3103985"/>
        <a:ext cx="21030" cy="21030"/>
      </dsp:txXfrm>
    </dsp:sp>
    <dsp:sp modelId="{1DA4E7DD-EB49-4612-864F-3CC841BA0B76}">
      <dsp:nvSpPr>
        <dsp:cNvPr id="0" name=""/>
        <dsp:cNvSpPr/>
      </dsp:nvSpPr>
      <dsp:spPr>
        <a:xfrm>
          <a:off x="1429732" y="3089919"/>
          <a:ext cx="715076" cy="3575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焦点处理</a:t>
          </a:r>
          <a:endParaRPr lang="zh-CN" altLang="en-US" sz="1200" kern="1200" dirty="0"/>
        </a:p>
      </dsp:txBody>
      <dsp:txXfrm>
        <a:off x="1440204" y="3100391"/>
        <a:ext cx="694132" cy="336594"/>
      </dsp:txXfrm>
    </dsp:sp>
    <dsp:sp modelId="{87A612AF-FE5E-4813-86B3-A9B9C0946118}">
      <dsp:nvSpPr>
        <dsp:cNvPr id="0" name=""/>
        <dsp:cNvSpPr/>
      </dsp:nvSpPr>
      <dsp:spPr>
        <a:xfrm rot="19457599">
          <a:off x="2111699" y="3160266"/>
          <a:ext cx="352247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52247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79017" y="3157090"/>
        <a:ext cx="17612" cy="17612"/>
      </dsp:txXfrm>
    </dsp:sp>
    <dsp:sp modelId="{48D95F70-DE66-49E5-83E8-F9CBD9256D45}">
      <dsp:nvSpPr>
        <dsp:cNvPr id="0" name=""/>
        <dsp:cNvSpPr/>
      </dsp:nvSpPr>
      <dsp:spPr>
        <a:xfrm>
          <a:off x="2430839" y="2884335"/>
          <a:ext cx="3460847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err="1" smtClean="0"/>
            <a:t>onFocusChanged</a:t>
          </a:r>
          <a:r>
            <a:rPr lang="en-US" altLang="en-US" sz="1200" kern="1200" dirty="0" smtClean="0"/>
            <a:t>(</a:t>
          </a:r>
          <a:r>
            <a:rPr lang="en-US" altLang="en-US" sz="1200" kern="1200" dirty="0" err="1" smtClean="0"/>
            <a:t>boolean</a:t>
          </a:r>
          <a:r>
            <a:rPr lang="en-US" altLang="en-US" sz="1200" kern="1200" dirty="0" smtClean="0"/>
            <a:t>, </a:t>
          </a:r>
          <a:r>
            <a:rPr lang="en-US" altLang="en-US" sz="1200" kern="1200" dirty="0" err="1" smtClean="0"/>
            <a:t>int</a:t>
          </a:r>
          <a:r>
            <a:rPr lang="en-US" altLang="en-US" sz="1200" kern="1200" dirty="0" smtClean="0"/>
            <a:t>, </a:t>
          </a:r>
          <a:r>
            <a:rPr lang="en-US" altLang="en-US" sz="1200" kern="1200" dirty="0" err="1" smtClean="0"/>
            <a:t>android.graphics.Rect</a:t>
          </a:r>
          <a:r>
            <a:rPr lang="en-US" altLang="en-US" sz="1200" kern="1200" dirty="0" smtClean="0"/>
            <a:t>)</a:t>
          </a:r>
          <a:endParaRPr lang="zh-CN" altLang="en-US" sz="1200" kern="1200" dirty="0"/>
        </a:p>
      </dsp:txBody>
      <dsp:txXfrm>
        <a:off x="2441311" y="2894807"/>
        <a:ext cx="3439903" cy="336594"/>
      </dsp:txXfrm>
    </dsp:sp>
    <dsp:sp modelId="{7D014F44-56C3-4E85-8869-EE4BC727036E}">
      <dsp:nvSpPr>
        <dsp:cNvPr id="0" name=""/>
        <dsp:cNvSpPr/>
      </dsp:nvSpPr>
      <dsp:spPr>
        <a:xfrm rot="2142401">
          <a:off x="2111699" y="3365850"/>
          <a:ext cx="352247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52247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79017" y="3362674"/>
        <a:ext cx="17612" cy="17612"/>
      </dsp:txXfrm>
    </dsp:sp>
    <dsp:sp modelId="{3C6A02CC-2F83-4CD8-861A-C0F61E359699}">
      <dsp:nvSpPr>
        <dsp:cNvPr id="0" name=""/>
        <dsp:cNvSpPr/>
      </dsp:nvSpPr>
      <dsp:spPr>
        <a:xfrm>
          <a:off x="2430839" y="3295504"/>
          <a:ext cx="2326414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err="1" smtClean="0"/>
            <a:t>onWindowFocusChanged</a:t>
          </a:r>
          <a:r>
            <a:rPr lang="en-US" altLang="en-US" sz="1200" kern="1200" dirty="0" smtClean="0"/>
            <a:t>(</a:t>
          </a:r>
          <a:r>
            <a:rPr lang="en-US" altLang="en-US" sz="1200" kern="1200" dirty="0" err="1" smtClean="0"/>
            <a:t>boolean</a:t>
          </a:r>
          <a:r>
            <a:rPr lang="en-US" altLang="en-US" sz="1200" kern="1200" dirty="0" smtClean="0"/>
            <a:t>)</a:t>
          </a:r>
          <a:endParaRPr lang="zh-CN" altLang="en-US" sz="1200" kern="1200" dirty="0"/>
        </a:p>
      </dsp:txBody>
      <dsp:txXfrm>
        <a:off x="2441311" y="3305976"/>
        <a:ext cx="2305470" cy="336594"/>
      </dsp:txXfrm>
    </dsp:sp>
    <dsp:sp modelId="{F055548D-4CA5-4E2F-83C3-44D943205E5C}">
      <dsp:nvSpPr>
        <dsp:cNvPr id="0" name=""/>
        <dsp:cNvSpPr/>
      </dsp:nvSpPr>
      <dsp:spPr>
        <a:xfrm rot="4548241">
          <a:off x="703551" y="3520038"/>
          <a:ext cx="116633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1166331" y="56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257558" y="3496511"/>
        <a:ext cx="58316" cy="58316"/>
      </dsp:txXfrm>
    </dsp:sp>
    <dsp:sp modelId="{AE025C39-2C52-459F-9C7C-9B26F40F0797}">
      <dsp:nvSpPr>
        <dsp:cNvPr id="0" name=""/>
        <dsp:cNvSpPr/>
      </dsp:nvSpPr>
      <dsp:spPr>
        <a:xfrm>
          <a:off x="1429732" y="3912257"/>
          <a:ext cx="715076" cy="3575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Attaching</a:t>
          </a:r>
          <a:endParaRPr lang="zh-CN" altLang="en-US" sz="1200" kern="1200" dirty="0"/>
        </a:p>
      </dsp:txBody>
      <dsp:txXfrm>
        <a:off x="1440204" y="3922729"/>
        <a:ext cx="694132" cy="336594"/>
      </dsp:txXfrm>
    </dsp:sp>
    <dsp:sp modelId="{145EE102-151F-422A-ACD3-9B9B4E928286}">
      <dsp:nvSpPr>
        <dsp:cNvPr id="0" name=""/>
        <dsp:cNvSpPr/>
      </dsp:nvSpPr>
      <dsp:spPr>
        <a:xfrm rot="19457599">
          <a:off x="2111699" y="3982603"/>
          <a:ext cx="352247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52247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79017" y="3979428"/>
        <a:ext cx="17612" cy="17612"/>
      </dsp:txXfrm>
    </dsp:sp>
    <dsp:sp modelId="{99140174-C857-4CB3-A8FD-72FEFD9122CC}">
      <dsp:nvSpPr>
        <dsp:cNvPr id="0" name=""/>
        <dsp:cNvSpPr/>
      </dsp:nvSpPr>
      <dsp:spPr>
        <a:xfrm>
          <a:off x="2430839" y="3706673"/>
          <a:ext cx="1669467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err="1" smtClean="0"/>
            <a:t>onAttachedToWindow</a:t>
          </a:r>
          <a:r>
            <a:rPr lang="en-US" altLang="en-US" sz="1200" kern="1200" dirty="0" smtClean="0"/>
            <a:t>()</a:t>
          </a:r>
          <a:endParaRPr lang="zh-CN" altLang="en-US" sz="1200" kern="1200" dirty="0"/>
        </a:p>
      </dsp:txBody>
      <dsp:txXfrm>
        <a:off x="2441311" y="3717145"/>
        <a:ext cx="1648523" cy="336594"/>
      </dsp:txXfrm>
    </dsp:sp>
    <dsp:sp modelId="{03E97607-548E-4A4E-ABDE-78B5E1739D79}">
      <dsp:nvSpPr>
        <dsp:cNvPr id="0" name=""/>
        <dsp:cNvSpPr/>
      </dsp:nvSpPr>
      <dsp:spPr>
        <a:xfrm>
          <a:off x="4100306" y="3879811"/>
          <a:ext cx="28603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6030" y="563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236170" y="3878291"/>
        <a:ext cx="14301" cy="14301"/>
      </dsp:txXfrm>
    </dsp:sp>
    <dsp:sp modelId="{62006DA7-0D3B-4248-9E0E-DCF04249AFB2}">
      <dsp:nvSpPr>
        <dsp:cNvPr id="0" name=""/>
        <dsp:cNvSpPr/>
      </dsp:nvSpPr>
      <dsp:spPr>
        <a:xfrm>
          <a:off x="4386336" y="3706673"/>
          <a:ext cx="2085212" cy="3575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当</a:t>
          </a:r>
          <a:r>
            <a:rPr lang="en-US" altLang="zh-CN" sz="1200" kern="1200" dirty="0" smtClean="0"/>
            <a:t>View</a:t>
          </a:r>
          <a:r>
            <a:rPr lang="zh-CN" altLang="en-US" sz="1200" kern="1200" dirty="0" smtClean="0"/>
            <a:t>添加到窗口时被调用</a:t>
          </a:r>
          <a:endParaRPr lang="zh-CN" altLang="en-US" sz="1200" kern="1200" dirty="0"/>
        </a:p>
      </dsp:txBody>
      <dsp:txXfrm>
        <a:off x="4396808" y="3717145"/>
        <a:ext cx="2064268" cy="336594"/>
      </dsp:txXfrm>
    </dsp:sp>
    <dsp:sp modelId="{C54D0885-6191-4B47-B19A-FA2658235D55}">
      <dsp:nvSpPr>
        <dsp:cNvPr id="0" name=""/>
        <dsp:cNvSpPr/>
      </dsp:nvSpPr>
      <dsp:spPr>
        <a:xfrm rot="2142401">
          <a:off x="2111699" y="4188188"/>
          <a:ext cx="352247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52247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79017" y="4185012"/>
        <a:ext cx="17612" cy="17612"/>
      </dsp:txXfrm>
    </dsp:sp>
    <dsp:sp modelId="{34F65A41-F782-4340-9005-0BCFB3D0C06E}">
      <dsp:nvSpPr>
        <dsp:cNvPr id="0" name=""/>
        <dsp:cNvSpPr/>
      </dsp:nvSpPr>
      <dsp:spPr>
        <a:xfrm>
          <a:off x="2430839" y="4117841"/>
          <a:ext cx="1897147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err="1" smtClean="0"/>
            <a:t>onDetachedFromWindow</a:t>
          </a:r>
          <a:r>
            <a:rPr lang="en-US" altLang="en-US" sz="1200" kern="1200" dirty="0" smtClean="0"/>
            <a:t>()</a:t>
          </a:r>
          <a:endParaRPr lang="zh-CN" altLang="en-US" sz="1200" kern="1200" dirty="0"/>
        </a:p>
      </dsp:txBody>
      <dsp:txXfrm>
        <a:off x="2441311" y="4128313"/>
        <a:ext cx="1876203" cy="336594"/>
      </dsp:txXfrm>
    </dsp:sp>
    <dsp:sp modelId="{9FCA65F8-5742-4DB9-BBB5-805644BE52F0}">
      <dsp:nvSpPr>
        <dsp:cNvPr id="0" name=""/>
        <dsp:cNvSpPr/>
      </dsp:nvSpPr>
      <dsp:spPr>
        <a:xfrm>
          <a:off x="4327986" y="4290980"/>
          <a:ext cx="28603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6030" y="563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463850" y="4289460"/>
        <a:ext cx="14301" cy="14301"/>
      </dsp:txXfrm>
    </dsp:sp>
    <dsp:sp modelId="{69994710-7D74-464A-8A1B-FA779ADCB872}">
      <dsp:nvSpPr>
        <dsp:cNvPr id="0" name=""/>
        <dsp:cNvSpPr/>
      </dsp:nvSpPr>
      <dsp:spPr>
        <a:xfrm>
          <a:off x="4614016" y="4117841"/>
          <a:ext cx="2000962" cy="3575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当</a:t>
          </a:r>
          <a:r>
            <a:rPr lang="en-US" altLang="zh-CN" sz="1200" kern="1200" dirty="0" smtClean="0"/>
            <a:t>View</a:t>
          </a:r>
          <a:r>
            <a:rPr lang="zh-CN" altLang="en-US" sz="1200" kern="1200" dirty="0" smtClean="0"/>
            <a:t>被窗口移除时被调用</a:t>
          </a:r>
          <a:endParaRPr lang="zh-CN" altLang="en-US" sz="1200" kern="1200" dirty="0"/>
        </a:p>
      </dsp:txBody>
      <dsp:txXfrm>
        <a:off x="4624488" y="4128313"/>
        <a:ext cx="1980018" cy="336594"/>
      </dsp:txXfrm>
    </dsp:sp>
    <dsp:sp modelId="{BA30AB6D-F8A2-4F88-BC5B-7FA680EFF6B7}">
      <dsp:nvSpPr>
        <dsp:cNvPr id="0" name=""/>
        <dsp:cNvSpPr/>
      </dsp:nvSpPr>
      <dsp:spPr>
        <a:xfrm rot="4842246">
          <a:off x="401355" y="3828415"/>
          <a:ext cx="1770722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1770722" y="56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1242448" y="3789777"/>
        <a:ext cx="88536" cy="88536"/>
      </dsp:txXfrm>
    </dsp:sp>
    <dsp:sp modelId="{2813ECB3-0EF8-4B03-9100-C98D221B68E0}">
      <dsp:nvSpPr>
        <dsp:cNvPr id="0" name=""/>
        <dsp:cNvSpPr/>
      </dsp:nvSpPr>
      <dsp:spPr>
        <a:xfrm>
          <a:off x="1429732" y="4529010"/>
          <a:ext cx="715076" cy="3575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Drawing</a:t>
          </a:r>
          <a:endParaRPr lang="zh-CN" altLang="en-US" sz="1200" kern="1200" dirty="0"/>
        </a:p>
      </dsp:txBody>
      <dsp:txXfrm>
        <a:off x="1440204" y="4539482"/>
        <a:ext cx="694132" cy="336594"/>
      </dsp:txXfrm>
    </dsp:sp>
    <dsp:sp modelId="{FF7AA01B-581F-40C8-B9B8-9C860A5F7F7F}">
      <dsp:nvSpPr>
        <dsp:cNvPr id="0" name=""/>
        <dsp:cNvSpPr/>
      </dsp:nvSpPr>
      <dsp:spPr>
        <a:xfrm>
          <a:off x="2144808" y="4702149"/>
          <a:ext cx="28603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6030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80673" y="4700629"/>
        <a:ext cx="14301" cy="14301"/>
      </dsp:txXfrm>
    </dsp:sp>
    <dsp:sp modelId="{2EE80340-8B90-4EA9-B46A-88B233D1F2E3}">
      <dsp:nvSpPr>
        <dsp:cNvPr id="0" name=""/>
        <dsp:cNvSpPr/>
      </dsp:nvSpPr>
      <dsp:spPr>
        <a:xfrm>
          <a:off x="2430839" y="4529010"/>
          <a:ext cx="2239583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err="1" smtClean="0"/>
            <a:t>onDraw</a:t>
          </a:r>
          <a:r>
            <a:rPr lang="en-US" altLang="en-US" sz="1200" kern="1200" dirty="0" smtClean="0"/>
            <a:t>(</a:t>
          </a:r>
          <a:r>
            <a:rPr lang="en-US" altLang="en-US" sz="1200" kern="1200" dirty="0" err="1" smtClean="0"/>
            <a:t>android.graphics.Canvas</a:t>
          </a:r>
          <a:r>
            <a:rPr lang="en-US" altLang="en-US" sz="1200" kern="1200" dirty="0" smtClean="0"/>
            <a:t>)</a:t>
          </a:r>
          <a:endParaRPr lang="zh-CN" altLang="en-US" sz="1200" kern="1200" dirty="0"/>
        </a:p>
      </dsp:txBody>
      <dsp:txXfrm>
        <a:off x="2441311" y="4539482"/>
        <a:ext cx="2218639" cy="336594"/>
      </dsp:txXfrm>
    </dsp:sp>
    <dsp:sp modelId="{1F258078-083B-4B98-BE00-39EB82DF0BD3}">
      <dsp:nvSpPr>
        <dsp:cNvPr id="0" name=""/>
        <dsp:cNvSpPr/>
      </dsp:nvSpPr>
      <dsp:spPr>
        <a:xfrm>
          <a:off x="4670422" y="4702149"/>
          <a:ext cx="28603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6030" y="563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806286" y="4700629"/>
        <a:ext cx="14301" cy="14301"/>
      </dsp:txXfrm>
    </dsp:sp>
    <dsp:sp modelId="{299AB208-C20D-4E1E-9F08-32DAC780FC50}">
      <dsp:nvSpPr>
        <dsp:cNvPr id="0" name=""/>
        <dsp:cNvSpPr/>
      </dsp:nvSpPr>
      <dsp:spPr>
        <a:xfrm>
          <a:off x="4956452" y="4529010"/>
          <a:ext cx="2615977" cy="3575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自定义绘制图形</a:t>
          </a:r>
          <a:r>
            <a:rPr lang="en-US" altLang="zh-CN" sz="1200" kern="1200" dirty="0" smtClean="0"/>
            <a:t>—</a:t>
          </a:r>
          <a:r>
            <a:rPr lang="zh-CN" altLang="en-US" sz="1200" kern="1200" dirty="0" smtClean="0"/>
            <a:t>文字、形状、图片</a:t>
          </a:r>
          <a:endParaRPr lang="zh-CN" altLang="en-US" sz="1200" kern="1200" dirty="0"/>
        </a:p>
      </dsp:txBody>
      <dsp:txXfrm>
        <a:off x="4966924" y="4539482"/>
        <a:ext cx="2595033" cy="336594"/>
      </dsp:txXfrm>
    </dsp:sp>
    <dsp:sp modelId="{BB8D2CD2-2260-489C-BE62-1C0883A54BED}">
      <dsp:nvSpPr>
        <dsp:cNvPr id="0" name=""/>
        <dsp:cNvSpPr/>
      </dsp:nvSpPr>
      <dsp:spPr>
        <a:xfrm rot="4986103">
          <a:off x="95986" y="4136792"/>
          <a:ext cx="238146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381460" y="56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kern="1200"/>
        </a:p>
      </dsp:txBody>
      <dsp:txXfrm>
        <a:off x="1227180" y="4082886"/>
        <a:ext cx="119073" cy="119073"/>
      </dsp:txXfrm>
    </dsp:sp>
    <dsp:sp modelId="{4380F8B7-AA8F-4944-ABC2-7F512F2DE089}">
      <dsp:nvSpPr>
        <dsp:cNvPr id="0" name=""/>
        <dsp:cNvSpPr/>
      </dsp:nvSpPr>
      <dsp:spPr>
        <a:xfrm>
          <a:off x="1429732" y="5145764"/>
          <a:ext cx="715076" cy="3575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其它</a:t>
          </a:r>
          <a:endParaRPr lang="zh-CN" altLang="en-US" sz="1200" kern="1200" dirty="0"/>
        </a:p>
      </dsp:txBody>
      <dsp:txXfrm>
        <a:off x="1440204" y="5156236"/>
        <a:ext cx="694132" cy="336594"/>
      </dsp:txXfrm>
    </dsp:sp>
    <dsp:sp modelId="{AF31AE1A-430C-4172-A4A3-FA9CC09EF9ED}">
      <dsp:nvSpPr>
        <dsp:cNvPr id="0" name=""/>
        <dsp:cNvSpPr/>
      </dsp:nvSpPr>
      <dsp:spPr>
        <a:xfrm rot="19457599">
          <a:off x="2111699" y="5216110"/>
          <a:ext cx="352247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52247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79017" y="5212934"/>
        <a:ext cx="17612" cy="17612"/>
      </dsp:txXfrm>
    </dsp:sp>
    <dsp:sp modelId="{8530178F-E092-4FCC-A1C2-0EBD248C3B2D}">
      <dsp:nvSpPr>
        <dsp:cNvPr id="0" name=""/>
        <dsp:cNvSpPr/>
      </dsp:nvSpPr>
      <dsp:spPr>
        <a:xfrm>
          <a:off x="2430839" y="4940179"/>
          <a:ext cx="1160404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err="1" smtClean="0"/>
            <a:t>onFinishInflate</a:t>
          </a:r>
          <a:r>
            <a:rPr lang="en-US" altLang="en-US" sz="1200" kern="1200" dirty="0" smtClean="0"/>
            <a:t>()</a:t>
          </a:r>
          <a:endParaRPr lang="zh-CN" altLang="en-US" sz="1200" kern="1200" dirty="0"/>
        </a:p>
      </dsp:txBody>
      <dsp:txXfrm>
        <a:off x="2441311" y="4950651"/>
        <a:ext cx="1139460" cy="336594"/>
      </dsp:txXfrm>
    </dsp:sp>
    <dsp:sp modelId="{6623CAAA-35AD-47E8-9CED-AECCB2910339}">
      <dsp:nvSpPr>
        <dsp:cNvPr id="0" name=""/>
        <dsp:cNvSpPr/>
      </dsp:nvSpPr>
      <dsp:spPr>
        <a:xfrm>
          <a:off x="3591243" y="5113318"/>
          <a:ext cx="28603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6030" y="563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27107" y="5111797"/>
        <a:ext cx="14301" cy="14301"/>
      </dsp:txXfrm>
    </dsp:sp>
    <dsp:sp modelId="{BF6895E5-6AD9-42D6-B500-D9A88D94D8E2}">
      <dsp:nvSpPr>
        <dsp:cNvPr id="0" name=""/>
        <dsp:cNvSpPr/>
      </dsp:nvSpPr>
      <dsp:spPr>
        <a:xfrm>
          <a:off x="3877273" y="4940179"/>
          <a:ext cx="2429578" cy="3575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所有子</a:t>
          </a:r>
          <a:r>
            <a:rPr lang="en-US" altLang="zh-CN" sz="1200" kern="1200" dirty="0" smtClean="0"/>
            <a:t>View</a:t>
          </a:r>
          <a:r>
            <a:rPr lang="zh-CN" altLang="en-US" sz="1200" kern="1200" dirty="0" smtClean="0"/>
            <a:t>全部</a:t>
          </a:r>
          <a:r>
            <a:rPr lang="en-US" altLang="zh-CN" sz="1200" kern="1200" dirty="0" smtClean="0"/>
            <a:t>inflate</a:t>
          </a:r>
          <a:r>
            <a:rPr lang="zh-CN" altLang="en-US" sz="1200" kern="1200" dirty="0" smtClean="0"/>
            <a:t>完成执行</a:t>
          </a:r>
          <a:endParaRPr lang="zh-CN" altLang="en-US" sz="1200" kern="1200" dirty="0"/>
        </a:p>
      </dsp:txBody>
      <dsp:txXfrm>
        <a:off x="3887745" y="4950651"/>
        <a:ext cx="2408634" cy="336594"/>
      </dsp:txXfrm>
    </dsp:sp>
    <dsp:sp modelId="{31613674-237C-4A60-9512-55AB40934C62}">
      <dsp:nvSpPr>
        <dsp:cNvPr id="0" name=""/>
        <dsp:cNvSpPr/>
      </dsp:nvSpPr>
      <dsp:spPr>
        <a:xfrm rot="2142401">
          <a:off x="2111699" y="5421694"/>
          <a:ext cx="352247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52247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79017" y="5418519"/>
        <a:ext cx="17612" cy="17612"/>
      </dsp:txXfrm>
    </dsp:sp>
    <dsp:sp modelId="{04D4006C-964F-409B-AB87-00A1D1A1B843}">
      <dsp:nvSpPr>
        <dsp:cNvPr id="0" name=""/>
        <dsp:cNvSpPr/>
      </dsp:nvSpPr>
      <dsp:spPr>
        <a:xfrm>
          <a:off x="2430839" y="5351348"/>
          <a:ext cx="1160404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findViewById</a:t>
          </a:r>
          <a:r>
            <a:rPr lang="en-US" altLang="zh-CN" sz="1200" kern="1200" dirty="0" smtClean="0"/>
            <a:t>(</a:t>
          </a:r>
          <a:r>
            <a:rPr lang="en-US" altLang="zh-CN" sz="1200" kern="1200" dirty="0" err="1" smtClean="0"/>
            <a:t>int</a:t>
          </a:r>
          <a:r>
            <a:rPr lang="en-US" altLang="zh-CN" sz="1200" kern="1200" dirty="0" smtClean="0"/>
            <a:t>)</a:t>
          </a:r>
          <a:endParaRPr lang="zh-CN" altLang="en-US" sz="1200" kern="1200" dirty="0"/>
        </a:p>
      </dsp:txBody>
      <dsp:txXfrm>
        <a:off x="2441311" y="5361820"/>
        <a:ext cx="1139460" cy="336594"/>
      </dsp:txXfrm>
    </dsp:sp>
    <dsp:sp modelId="{F6C9B8BC-0E58-4DDA-9E3E-B52DFC048E16}">
      <dsp:nvSpPr>
        <dsp:cNvPr id="0" name=""/>
        <dsp:cNvSpPr/>
      </dsp:nvSpPr>
      <dsp:spPr>
        <a:xfrm>
          <a:off x="3591243" y="5524487"/>
          <a:ext cx="28603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6030" y="563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27107" y="5522966"/>
        <a:ext cx="14301" cy="14301"/>
      </dsp:txXfrm>
    </dsp:sp>
    <dsp:sp modelId="{3B4EB6C3-0F42-4CB2-B10B-A5A580237E97}">
      <dsp:nvSpPr>
        <dsp:cNvPr id="0" name=""/>
        <dsp:cNvSpPr/>
      </dsp:nvSpPr>
      <dsp:spPr>
        <a:xfrm>
          <a:off x="3877273" y="5351348"/>
          <a:ext cx="3695156" cy="3575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使用</a:t>
          </a:r>
          <a:r>
            <a:rPr lang="en-US" altLang="zh-CN" sz="1200" kern="1200" dirty="0" smtClean="0"/>
            <a:t>ID</a:t>
          </a:r>
          <a:r>
            <a:rPr lang="zh-CN" altLang="en-US" sz="1200" kern="1200" dirty="0" smtClean="0"/>
            <a:t>查找当前</a:t>
          </a:r>
          <a:r>
            <a:rPr lang="en-US" altLang="zh-CN" sz="1200" kern="1200" dirty="0" smtClean="0"/>
            <a:t>View</a:t>
          </a:r>
          <a:r>
            <a:rPr lang="zh-CN" altLang="en-US" sz="1200" kern="1200" dirty="0" smtClean="0"/>
            <a:t>或子</a:t>
          </a:r>
          <a:r>
            <a:rPr lang="en-US" altLang="zh-CN" sz="1200" kern="1200" dirty="0" smtClean="0"/>
            <a:t>View</a:t>
          </a:r>
          <a:r>
            <a:rPr lang="zh-CN" altLang="en-US" sz="1200" kern="1200" dirty="0" smtClean="0"/>
            <a:t>，没有查找到返回</a:t>
          </a:r>
          <a:r>
            <a:rPr lang="en-US" altLang="zh-CN" sz="1200" kern="1200" dirty="0" smtClean="0"/>
            <a:t>null</a:t>
          </a:r>
          <a:endParaRPr lang="zh-CN" altLang="en-US" sz="1200" kern="1200" dirty="0"/>
        </a:p>
      </dsp:txBody>
      <dsp:txXfrm>
        <a:off x="3887745" y="5361820"/>
        <a:ext cx="3674212" cy="3365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BCA6CF-C43A-4D31-B044-C4A352612035}">
      <dsp:nvSpPr>
        <dsp:cNvPr id="0" name=""/>
        <dsp:cNvSpPr/>
      </dsp:nvSpPr>
      <dsp:spPr>
        <a:xfrm>
          <a:off x="1074" y="1755506"/>
          <a:ext cx="1710186" cy="8550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动画</a:t>
          </a:r>
          <a:endParaRPr lang="zh-CN" altLang="en-US" sz="1500" kern="1200" dirty="0"/>
        </a:p>
      </dsp:txBody>
      <dsp:txXfrm>
        <a:off x="26119" y="1780551"/>
        <a:ext cx="1660096" cy="805003"/>
      </dsp:txXfrm>
    </dsp:sp>
    <dsp:sp modelId="{6B4DB767-1D9A-4C86-A18D-9C3B4E4B45E3}">
      <dsp:nvSpPr>
        <dsp:cNvPr id="0" name=""/>
        <dsp:cNvSpPr/>
      </dsp:nvSpPr>
      <dsp:spPr>
        <a:xfrm rot="17500715">
          <a:off x="1127370" y="1306772"/>
          <a:ext cx="1851855" cy="31684"/>
        </a:xfrm>
        <a:custGeom>
          <a:avLst/>
          <a:gdLst/>
          <a:ahLst/>
          <a:cxnLst/>
          <a:rect l="0" t="0" r="0" b="0"/>
          <a:pathLst>
            <a:path>
              <a:moveTo>
                <a:pt x="0" y="15842"/>
              </a:moveTo>
              <a:lnTo>
                <a:pt x="1851855" y="1584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2007001" y="1276318"/>
        <a:ext cx="92592" cy="92592"/>
      </dsp:txXfrm>
    </dsp:sp>
    <dsp:sp modelId="{82C83E0A-9388-43CB-829B-CEB09E67639B}">
      <dsp:nvSpPr>
        <dsp:cNvPr id="0" name=""/>
        <dsp:cNvSpPr/>
      </dsp:nvSpPr>
      <dsp:spPr>
        <a:xfrm>
          <a:off x="2395335" y="34630"/>
          <a:ext cx="1710186" cy="8550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帧动画</a:t>
          </a:r>
          <a:r>
            <a:rPr lang="en-US" altLang="zh-CN" sz="1500" kern="1200" dirty="0" smtClean="0"/>
            <a:t>(Frame)</a:t>
          </a:r>
          <a:endParaRPr lang="zh-CN" altLang="en-US" sz="1500" kern="1200" dirty="0"/>
        </a:p>
      </dsp:txBody>
      <dsp:txXfrm>
        <a:off x="2420380" y="59675"/>
        <a:ext cx="1660096" cy="805003"/>
      </dsp:txXfrm>
    </dsp:sp>
    <dsp:sp modelId="{44EAAC8B-D7D1-4C0D-AF36-7A0E17F6450B}">
      <dsp:nvSpPr>
        <dsp:cNvPr id="0" name=""/>
        <dsp:cNvSpPr/>
      </dsp:nvSpPr>
      <dsp:spPr>
        <a:xfrm>
          <a:off x="4105522" y="446335"/>
          <a:ext cx="684074" cy="31684"/>
        </a:xfrm>
        <a:custGeom>
          <a:avLst/>
          <a:gdLst/>
          <a:ahLst/>
          <a:cxnLst/>
          <a:rect l="0" t="0" r="0" b="0"/>
          <a:pathLst>
            <a:path>
              <a:moveTo>
                <a:pt x="0" y="15842"/>
              </a:moveTo>
              <a:lnTo>
                <a:pt x="684074" y="1584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430457" y="445075"/>
        <a:ext cx="34203" cy="34203"/>
      </dsp:txXfrm>
    </dsp:sp>
    <dsp:sp modelId="{38D473A7-F5BA-4451-B4B6-B8827E3FC275}">
      <dsp:nvSpPr>
        <dsp:cNvPr id="0" name=""/>
        <dsp:cNvSpPr/>
      </dsp:nvSpPr>
      <dsp:spPr>
        <a:xfrm>
          <a:off x="4789596" y="34630"/>
          <a:ext cx="1710186" cy="8550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err="1" smtClean="0"/>
            <a:t>AnimationDrawable</a:t>
          </a:r>
          <a:endParaRPr lang="zh-CN" altLang="en-US" sz="1500" kern="1200" dirty="0"/>
        </a:p>
      </dsp:txBody>
      <dsp:txXfrm>
        <a:off x="4814641" y="59675"/>
        <a:ext cx="1660096" cy="805003"/>
      </dsp:txXfrm>
    </dsp:sp>
    <dsp:sp modelId="{3D5E66FA-8D72-48A7-8F28-883071426150}">
      <dsp:nvSpPr>
        <dsp:cNvPr id="0" name=""/>
        <dsp:cNvSpPr/>
      </dsp:nvSpPr>
      <dsp:spPr>
        <a:xfrm rot="2829178">
          <a:off x="1550334" y="2535969"/>
          <a:ext cx="1005927" cy="31684"/>
        </a:xfrm>
        <a:custGeom>
          <a:avLst/>
          <a:gdLst/>
          <a:ahLst/>
          <a:cxnLst/>
          <a:rect l="0" t="0" r="0" b="0"/>
          <a:pathLst>
            <a:path>
              <a:moveTo>
                <a:pt x="0" y="15842"/>
              </a:moveTo>
              <a:lnTo>
                <a:pt x="1005927" y="1584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028150" y="2526663"/>
        <a:ext cx="50296" cy="50296"/>
      </dsp:txXfrm>
    </dsp:sp>
    <dsp:sp modelId="{DC25C5CE-5325-4ACE-A59D-068340CE9D10}">
      <dsp:nvSpPr>
        <dsp:cNvPr id="0" name=""/>
        <dsp:cNvSpPr/>
      </dsp:nvSpPr>
      <dsp:spPr>
        <a:xfrm>
          <a:off x="2395335" y="2493023"/>
          <a:ext cx="1710186" cy="8550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补间动画</a:t>
          </a:r>
          <a:r>
            <a:rPr lang="en-US" altLang="zh-CN" sz="1500" kern="1200" dirty="0" smtClean="0"/>
            <a:t>(</a:t>
          </a:r>
          <a:r>
            <a:rPr lang="en-US" altLang="zh-CN" sz="1500" kern="1200" dirty="0" err="1" smtClean="0"/>
            <a:t>Tween</a:t>
          </a:r>
          <a:r>
            <a:rPr lang="en-US" altLang="zh-CN" sz="1500" kern="1200" dirty="0" smtClean="0"/>
            <a:t>)</a:t>
          </a:r>
          <a:endParaRPr lang="zh-CN" altLang="en-US" sz="1500" kern="1200" dirty="0"/>
        </a:p>
      </dsp:txBody>
      <dsp:txXfrm>
        <a:off x="2420380" y="2518068"/>
        <a:ext cx="1660096" cy="805003"/>
      </dsp:txXfrm>
    </dsp:sp>
    <dsp:sp modelId="{EB499680-3EB2-4819-80DE-BC886185CCD3}">
      <dsp:nvSpPr>
        <dsp:cNvPr id="0" name=""/>
        <dsp:cNvSpPr/>
      </dsp:nvSpPr>
      <dsp:spPr>
        <a:xfrm rot="17692822">
          <a:off x="3634588" y="2167210"/>
          <a:ext cx="1625942" cy="31684"/>
        </a:xfrm>
        <a:custGeom>
          <a:avLst/>
          <a:gdLst/>
          <a:ahLst/>
          <a:cxnLst/>
          <a:rect l="0" t="0" r="0" b="0"/>
          <a:pathLst>
            <a:path>
              <a:moveTo>
                <a:pt x="0" y="15842"/>
              </a:moveTo>
              <a:lnTo>
                <a:pt x="1625942" y="1584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406911" y="2142404"/>
        <a:ext cx="81297" cy="81297"/>
      </dsp:txXfrm>
    </dsp:sp>
    <dsp:sp modelId="{D591146A-B870-47CD-BDFF-90A551F44CB8}">
      <dsp:nvSpPr>
        <dsp:cNvPr id="0" name=""/>
        <dsp:cNvSpPr/>
      </dsp:nvSpPr>
      <dsp:spPr>
        <a:xfrm>
          <a:off x="4789596" y="1017988"/>
          <a:ext cx="1710186" cy="8550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Alpha</a:t>
          </a:r>
          <a:endParaRPr lang="zh-CN" altLang="en-US" sz="1500" kern="1200" dirty="0"/>
        </a:p>
      </dsp:txBody>
      <dsp:txXfrm>
        <a:off x="4814641" y="1043033"/>
        <a:ext cx="1660096" cy="805003"/>
      </dsp:txXfrm>
    </dsp:sp>
    <dsp:sp modelId="{75167577-0512-4CF4-8881-22C2D2763C72}">
      <dsp:nvSpPr>
        <dsp:cNvPr id="0" name=""/>
        <dsp:cNvSpPr/>
      </dsp:nvSpPr>
      <dsp:spPr>
        <a:xfrm rot="19457599">
          <a:off x="4026339" y="2658889"/>
          <a:ext cx="842440" cy="31684"/>
        </a:xfrm>
        <a:custGeom>
          <a:avLst/>
          <a:gdLst/>
          <a:ahLst/>
          <a:cxnLst/>
          <a:rect l="0" t="0" r="0" b="0"/>
          <a:pathLst>
            <a:path>
              <a:moveTo>
                <a:pt x="0" y="15842"/>
              </a:moveTo>
              <a:lnTo>
                <a:pt x="842440" y="1584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426498" y="2653670"/>
        <a:ext cx="42122" cy="42122"/>
      </dsp:txXfrm>
    </dsp:sp>
    <dsp:sp modelId="{10946B83-86FC-4BB8-B484-EE021B78FE26}">
      <dsp:nvSpPr>
        <dsp:cNvPr id="0" name=""/>
        <dsp:cNvSpPr/>
      </dsp:nvSpPr>
      <dsp:spPr>
        <a:xfrm>
          <a:off x="4789596" y="2001345"/>
          <a:ext cx="1710186" cy="8550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Scale</a:t>
          </a:r>
          <a:endParaRPr lang="zh-CN" altLang="en-US" sz="1500" kern="1200" dirty="0"/>
        </a:p>
      </dsp:txBody>
      <dsp:txXfrm>
        <a:off x="4814641" y="2026390"/>
        <a:ext cx="1660096" cy="805003"/>
      </dsp:txXfrm>
    </dsp:sp>
    <dsp:sp modelId="{7FB15C46-FF92-4670-B211-04E7710BBFCA}">
      <dsp:nvSpPr>
        <dsp:cNvPr id="0" name=""/>
        <dsp:cNvSpPr/>
      </dsp:nvSpPr>
      <dsp:spPr>
        <a:xfrm rot="2142401">
          <a:off x="4026339" y="3150567"/>
          <a:ext cx="842440" cy="31684"/>
        </a:xfrm>
        <a:custGeom>
          <a:avLst/>
          <a:gdLst/>
          <a:ahLst/>
          <a:cxnLst/>
          <a:rect l="0" t="0" r="0" b="0"/>
          <a:pathLst>
            <a:path>
              <a:moveTo>
                <a:pt x="0" y="15842"/>
              </a:moveTo>
              <a:lnTo>
                <a:pt x="842440" y="1584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426498" y="3145348"/>
        <a:ext cx="42122" cy="42122"/>
      </dsp:txXfrm>
    </dsp:sp>
    <dsp:sp modelId="{A718BE7E-C345-46A9-B8B1-08D3EA809DE9}">
      <dsp:nvSpPr>
        <dsp:cNvPr id="0" name=""/>
        <dsp:cNvSpPr/>
      </dsp:nvSpPr>
      <dsp:spPr>
        <a:xfrm>
          <a:off x="4789596" y="2984702"/>
          <a:ext cx="1710186" cy="8550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Rotate</a:t>
          </a:r>
          <a:endParaRPr lang="zh-CN" altLang="en-US" sz="1500" kern="1200" dirty="0"/>
        </a:p>
      </dsp:txBody>
      <dsp:txXfrm>
        <a:off x="4814641" y="3009747"/>
        <a:ext cx="1660096" cy="805003"/>
      </dsp:txXfrm>
    </dsp:sp>
    <dsp:sp modelId="{21E018D9-6685-4220-8C39-D7545BF50A7C}">
      <dsp:nvSpPr>
        <dsp:cNvPr id="0" name=""/>
        <dsp:cNvSpPr/>
      </dsp:nvSpPr>
      <dsp:spPr>
        <a:xfrm rot="3907178">
          <a:off x="3634588" y="3642246"/>
          <a:ext cx="1625942" cy="31684"/>
        </a:xfrm>
        <a:custGeom>
          <a:avLst/>
          <a:gdLst/>
          <a:ahLst/>
          <a:cxnLst/>
          <a:rect l="0" t="0" r="0" b="0"/>
          <a:pathLst>
            <a:path>
              <a:moveTo>
                <a:pt x="0" y="15842"/>
              </a:moveTo>
              <a:lnTo>
                <a:pt x="1625942" y="1584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406911" y="3617440"/>
        <a:ext cx="81297" cy="81297"/>
      </dsp:txXfrm>
    </dsp:sp>
    <dsp:sp modelId="{9E6EEA44-2C84-4EB4-9A82-9739CD6ECE2C}">
      <dsp:nvSpPr>
        <dsp:cNvPr id="0" name=""/>
        <dsp:cNvSpPr/>
      </dsp:nvSpPr>
      <dsp:spPr>
        <a:xfrm>
          <a:off x="4789596" y="3968059"/>
          <a:ext cx="1710186" cy="8550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err="1" smtClean="0"/>
            <a:t>Traslate</a:t>
          </a:r>
          <a:endParaRPr lang="zh-CN" altLang="en-US" sz="1500" kern="1200" dirty="0"/>
        </a:p>
      </dsp:txBody>
      <dsp:txXfrm>
        <a:off x="4814641" y="3993104"/>
        <a:ext cx="1660096" cy="805003"/>
      </dsp:txXfrm>
    </dsp:sp>
    <dsp:sp modelId="{89FAD992-7D40-4B53-817F-11829B516605}">
      <dsp:nvSpPr>
        <dsp:cNvPr id="0" name=""/>
        <dsp:cNvSpPr/>
      </dsp:nvSpPr>
      <dsp:spPr>
        <a:xfrm rot="4099285">
          <a:off x="1127370" y="3027648"/>
          <a:ext cx="1851855" cy="31684"/>
        </a:xfrm>
        <a:custGeom>
          <a:avLst/>
          <a:gdLst/>
          <a:ahLst/>
          <a:cxnLst/>
          <a:rect l="0" t="0" r="0" b="0"/>
          <a:pathLst>
            <a:path>
              <a:moveTo>
                <a:pt x="0" y="15842"/>
              </a:moveTo>
              <a:lnTo>
                <a:pt x="1851855" y="1584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2007001" y="2997193"/>
        <a:ext cx="92592" cy="92592"/>
      </dsp:txXfrm>
    </dsp:sp>
    <dsp:sp modelId="{9988B826-5CC8-4F8B-820A-D05834617867}">
      <dsp:nvSpPr>
        <dsp:cNvPr id="0" name=""/>
        <dsp:cNvSpPr/>
      </dsp:nvSpPr>
      <dsp:spPr>
        <a:xfrm>
          <a:off x="2395335" y="3476381"/>
          <a:ext cx="1710186" cy="8550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属性动画</a:t>
          </a:r>
          <a:r>
            <a:rPr lang="en-US" altLang="zh-CN" sz="1500" kern="1200" dirty="0" smtClean="0"/>
            <a:t>(Property)</a:t>
          </a:r>
          <a:endParaRPr lang="zh-CN" altLang="en-US" sz="1500" kern="1200" dirty="0"/>
        </a:p>
      </dsp:txBody>
      <dsp:txXfrm>
        <a:off x="2420380" y="3501426"/>
        <a:ext cx="1660096" cy="8050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A905B7-B307-4D3A-BDD7-10F7DD09BB29}">
      <dsp:nvSpPr>
        <dsp:cNvPr id="0" name=""/>
        <dsp:cNvSpPr/>
      </dsp:nvSpPr>
      <dsp:spPr>
        <a:xfrm>
          <a:off x="266403" y="1306157"/>
          <a:ext cx="2268395" cy="1134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err="1" smtClean="0"/>
            <a:t>gradle</a:t>
          </a:r>
          <a:endParaRPr lang="zh-CN" altLang="en-US" sz="1800" kern="1200" dirty="0"/>
        </a:p>
      </dsp:txBody>
      <dsp:txXfrm>
        <a:off x="299622" y="1339376"/>
        <a:ext cx="2201957" cy="1067759"/>
      </dsp:txXfrm>
    </dsp:sp>
    <dsp:sp modelId="{9CE25DED-375B-4DCD-9E6D-6954A421BB3C}">
      <dsp:nvSpPr>
        <dsp:cNvPr id="0" name=""/>
        <dsp:cNvSpPr/>
      </dsp:nvSpPr>
      <dsp:spPr>
        <a:xfrm rot="18289469">
          <a:off x="2194034" y="1193846"/>
          <a:ext cx="1588889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88889" y="2724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2948756" y="1181369"/>
        <a:ext cx="79444" cy="79444"/>
      </dsp:txXfrm>
    </dsp:sp>
    <dsp:sp modelId="{C0465D44-1F98-49E2-B928-98E2C7334735}">
      <dsp:nvSpPr>
        <dsp:cNvPr id="0" name=""/>
        <dsp:cNvSpPr/>
      </dsp:nvSpPr>
      <dsp:spPr>
        <a:xfrm>
          <a:off x="3442158" y="1829"/>
          <a:ext cx="2268395" cy="1134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err="1" smtClean="0"/>
            <a:t>setting.gradle</a:t>
          </a:r>
          <a:endParaRPr lang="zh-CN" altLang="en-US" sz="1800" kern="1200" dirty="0"/>
        </a:p>
      </dsp:txBody>
      <dsp:txXfrm>
        <a:off x="3475377" y="35048"/>
        <a:ext cx="2201957" cy="1067759"/>
      </dsp:txXfrm>
    </dsp:sp>
    <dsp:sp modelId="{A469578B-2CF6-4E31-8BAD-D864B4EFF180}">
      <dsp:nvSpPr>
        <dsp:cNvPr id="0" name=""/>
        <dsp:cNvSpPr/>
      </dsp:nvSpPr>
      <dsp:spPr>
        <a:xfrm>
          <a:off x="2534799" y="1846009"/>
          <a:ext cx="90735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907358" y="2724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2965795" y="1850572"/>
        <a:ext cx="45367" cy="45367"/>
      </dsp:txXfrm>
    </dsp:sp>
    <dsp:sp modelId="{9C67F755-2593-47BC-8C1B-47E8F462C7B6}">
      <dsp:nvSpPr>
        <dsp:cNvPr id="0" name=""/>
        <dsp:cNvSpPr/>
      </dsp:nvSpPr>
      <dsp:spPr>
        <a:xfrm>
          <a:off x="3442158" y="1306157"/>
          <a:ext cx="2268395" cy="1134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project </a:t>
          </a:r>
          <a:r>
            <a:rPr lang="en-US" altLang="zh-CN" sz="1800" kern="1200" dirty="0" err="1" smtClean="0"/>
            <a:t>build.gradle</a:t>
          </a:r>
          <a:endParaRPr lang="zh-CN" altLang="en-US" sz="1800" kern="1200" dirty="0"/>
        </a:p>
      </dsp:txBody>
      <dsp:txXfrm>
        <a:off x="3475377" y="1339376"/>
        <a:ext cx="2201957" cy="1067759"/>
      </dsp:txXfrm>
    </dsp:sp>
    <dsp:sp modelId="{9F65D085-35D7-4797-A4B0-5D08D4EBE8B0}">
      <dsp:nvSpPr>
        <dsp:cNvPr id="0" name=""/>
        <dsp:cNvSpPr/>
      </dsp:nvSpPr>
      <dsp:spPr>
        <a:xfrm rot="3310531">
          <a:off x="2194034" y="2498173"/>
          <a:ext cx="1588889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88889" y="2724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2948756" y="2485697"/>
        <a:ext cx="79444" cy="79444"/>
      </dsp:txXfrm>
    </dsp:sp>
    <dsp:sp modelId="{D8B969A1-84F8-4D6C-8F73-2EA83C9E44A4}">
      <dsp:nvSpPr>
        <dsp:cNvPr id="0" name=""/>
        <dsp:cNvSpPr/>
      </dsp:nvSpPr>
      <dsp:spPr>
        <a:xfrm>
          <a:off x="3442158" y="2610484"/>
          <a:ext cx="2268395" cy="1134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module </a:t>
          </a:r>
          <a:r>
            <a:rPr lang="en-US" altLang="zh-CN" sz="1800" kern="1200" dirty="0" err="1" smtClean="0"/>
            <a:t>build.gradle</a:t>
          </a:r>
          <a:endParaRPr lang="zh-CN" altLang="en-US" sz="1800" kern="1200" dirty="0"/>
        </a:p>
      </dsp:txBody>
      <dsp:txXfrm>
        <a:off x="3475377" y="2643703"/>
        <a:ext cx="2201957" cy="1067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C87F2-EF12-45BF-8A30-19FFEC73D059}" type="datetimeFigureOut">
              <a:rPr lang="zh-CN" altLang="en-US" smtClean="0"/>
              <a:pPr/>
              <a:t>2017/6/29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0D422-D4BA-4BE4-849F-FD903FF0A9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980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Raw</a:t>
            </a:r>
            <a:r>
              <a:rPr lang="zh-CN" altLang="en-US" dirty="0" smtClean="0"/>
              <a:t>：文件不会被压缩，一般用来放比较小的音频文件。</a:t>
            </a:r>
            <a:endParaRPr lang="en-US" altLang="zh-CN" dirty="0" smtClean="0"/>
          </a:p>
          <a:p>
            <a:r>
              <a:rPr lang="en-US" altLang="zh-CN" dirty="0" smtClean="0"/>
              <a:t>Assets</a:t>
            </a:r>
            <a:r>
              <a:rPr lang="zh-CN" altLang="en-US" dirty="0" smtClean="0"/>
              <a:t>：文件会被压缩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93728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98597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98597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98597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98597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98597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98597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9859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3073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85445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2245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如果手机没有开调试模式，显示的是</a:t>
            </a:r>
            <a:r>
              <a:rPr lang="en-US" altLang="zh-CN" dirty="0" smtClean="0"/>
              <a:t>offline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96938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48686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6557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6557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6557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65577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6557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6557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84036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setOnTouchListener</a:t>
            </a:r>
            <a:r>
              <a:rPr lang="zh-CN" altLang="en-US" dirty="0" smtClean="0"/>
              <a:t>如果</a:t>
            </a:r>
            <a:r>
              <a:rPr lang="en-US" altLang="zh-CN" dirty="0" err="1" smtClean="0"/>
              <a:t>retrun</a:t>
            </a:r>
            <a:r>
              <a:rPr lang="en-US" altLang="zh-CN" baseline="0" dirty="0" smtClean="0"/>
              <a:t> true</a:t>
            </a:r>
            <a:r>
              <a:rPr lang="zh-CN" altLang="en-US" baseline="0" dirty="0" smtClean="0"/>
              <a:t>则会拦截</a:t>
            </a:r>
            <a:r>
              <a:rPr lang="en-US" altLang="zh-CN" baseline="0" dirty="0" err="1" smtClean="0"/>
              <a:t>onTouchEvent</a:t>
            </a:r>
            <a:r>
              <a:rPr lang="zh-CN" altLang="en-US" baseline="0" dirty="0" smtClean="0"/>
              <a:t>事件。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14104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35615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View.post(</a:t>
            </a:r>
            <a:r>
              <a:rPr lang="en-US" altLang="zh-CN" dirty="0" err="1" smtClean="0"/>
              <a:t>Runnable</a:t>
            </a:r>
            <a:r>
              <a:rPr lang="en-US" altLang="zh-CN" dirty="0" smtClean="0"/>
              <a:t>);View</a:t>
            </a:r>
            <a:r>
              <a:rPr lang="zh-CN" altLang="en-US" dirty="0" smtClean="0"/>
              <a:t>被</a:t>
            </a:r>
            <a:r>
              <a:rPr lang="en-US" altLang="zh-CN" dirty="0" smtClean="0"/>
              <a:t>inflate OK</a:t>
            </a:r>
            <a:r>
              <a:rPr lang="zh-CN" altLang="en-US" dirty="0" smtClean="0"/>
              <a:t>才会执行</a:t>
            </a:r>
            <a:r>
              <a:rPr lang="en-US" altLang="zh-CN" dirty="0" err="1" smtClean="0"/>
              <a:t>Runnable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Invalidate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requestLayout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408885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033208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272507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71081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880991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714371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819596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342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566442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900780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1306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985975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13064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13064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1306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74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13064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13064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76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1306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77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185778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78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417597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79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156287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80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60148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985975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81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0286962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82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547002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83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105117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84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102237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85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102237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86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102237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87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102237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88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102237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(1).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绿色水平线代表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16ms,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要确保一秒内打到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60fps,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你需要确保这些帧的每一条线都在绿色的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16ms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标记线之下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任何时候你看到一个竖线超过了绿色的标记现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你就会看到你的动画有卡顿现象产生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 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(2).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蓝色代表测量绘制的时间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或者说它代表需要多长时间去创建和更新你的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DisplayList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一个视图在可以实际的进行渲染之前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它必须被转换成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所熟悉的格式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简单来说就是几条绘图命令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复杂点的可能是你的自定义的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嵌入了自定义的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一旦完成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结果会作为一个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DisplayList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对象被系统送入缓存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蓝色就是记录了需要花费多长时间在屏幕上更新视图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说白了就是执行每一个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onDraw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创建或者更新每一个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 List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对象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当你看到蓝色的线很高的时候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有可能是因为你的一堆视图突然变得无效了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即需要重新绘制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或者你的几个自定义视图的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onDraw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函数过于复杂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 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(3).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红色代表执行的时间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这部分是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进行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渲染 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 List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为了绘制到屏幕上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,Android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需要使用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ES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接口来绘制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 List.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这些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有效地将数据发送到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最总在屏幕上显示出来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 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(4).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橙色部分表示的是处理时间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或者说是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告诉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渲染一帧的时间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这是一个阻塞调用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因为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会一直等待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发出接到命令的回复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如果柱状图很高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那就意味着你给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太多的工作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太多的负责视图需要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命令去绘制和处理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89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102237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(1).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绿色水平线代表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16ms,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要确保一秒内打到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60fps,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你需要确保这些帧的每一条线都在绿色的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16ms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标记线之下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任何时候你看到一个竖线超过了绿色的标记现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你就会看到你的动画有卡顿现象产生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 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(2).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蓝色代表测量绘制的时间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或者说它代表需要多长时间去创建和更新你的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DisplayList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一个视图在可以实际的进行渲染之前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它必须被转换成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所熟悉的格式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简单来说就是几条绘图命令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复杂点的可能是你的自定义的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嵌入了自定义的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一旦完成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结果会作为一个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DisplayList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对象被系统送入缓存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蓝色就是记录了需要花费多长时间在屏幕上更新视图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说白了就是执行每一个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onDraw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创建或者更新每一个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 List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对象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当你看到蓝色的线很高的时候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有可能是因为你的一堆视图突然变得无效了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即需要重新绘制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或者你的几个自定义视图的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onDraw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函数过于复杂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 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(3).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红色代表执行的时间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这部分是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进行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渲染 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 List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为了绘制到屏幕上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,Android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需要使用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ES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接口来绘制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 List.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这些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有效地将数据发送到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最总在屏幕上显示出来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 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(4).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橙色部分表示的是处理时间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或者说是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告诉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渲染一帧的时间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这是一个阻塞调用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因为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会一直等待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发出接到命令的回复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如果柱状图很高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那就意味着你给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太多的工作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太多的负责视图需要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命令去绘制和处理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90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10223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985975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(1).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绿色水平线代表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16ms,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要确保一秒内打到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60fps,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你需要确保这些帧的每一条线都在绿色的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16ms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标记线之下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任何时候你看到一个竖线超过了绿色的标记现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你就会看到你的动画有卡顿现象产生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 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(2).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蓝色代表测量绘制的时间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或者说它代表需要多长时间去创建和更新你的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DisplayList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一个视图在可以实际的进行渲染之前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它必须被转换成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所熟悉的格式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简单来说就是几条绘图命令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复杂点的可能是你的自定义的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嵌入了自定义的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一旦完成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结果会作为一个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DisplayList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对象被系统送入缓存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蓝色就是记录了需要花费多长时间在屏幕上更新视图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说白了就是执行每一个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onDraw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创建或者更新每一个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 List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对象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当你看到蓝色的线很高的时候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有可能是因为你的一堆视图突然变得无效了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即需要重新绘制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或者你的几个自定义视图的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onDraw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函数过于复杂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 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(3).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红色代表执行的时间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这部分是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进行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渲染 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 List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为了绘制到屏幕上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,Android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需要使用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ES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接口来绘制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 List.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这些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有效地将数据发送到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最总在屏幕上显示出来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 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(4).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橙色部分表示的是处理时间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或者说是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告诉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渲染一帧的时间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这是一个阻塞调用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因为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会一直等待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发出接到命令的回复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如果柱状图很高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那就意味着你给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太多的工作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太多的负责视图需要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命令去绘制和处理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  <a:endParaRPr lang="zh-CN" altLang="en-US" sz="1200" b="0" i="0" kern="120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91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102237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92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85318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93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162516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94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162516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99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45318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888832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920285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920285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920285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5892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985975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58923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986258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966398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986258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9862580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31094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98597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98597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DF3C9-30B1-4599-93C8-E69FF305213F}" type="datetimeFigureOut">
              <a:rPr lang="zh-CN" altLang="en-US"/>
              <a:pPr>
                <a:defRPr/>
              </a:pPr>
              <a:t>2017/6/29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7ADC05-606B-43A7-AA3D-0297B1C2FD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BD091F-3F7D-47BE-B035-4414629289C9}" type="datetimeFigureOut">
              <a:rPr lang="zh-CN" altLang="en-US"/>
              <a:pPr>
                <a:defRPr/>
              </a:pPr>
              <a:t>2017/6/29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238926-3E4E-40B1-8FBF-A9FC244D7C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446A7-04F7-422C-9038-12A7E8554814}" type="datetimeFigureOut">
              <a:rPr lang="zh-CN" altLang="en-US"/>
              <a:pPr>
                <a:defRPr/>
              </a:pPr>
              <a:t>2017/6/29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E6978-9A06-4B0B-A6BB-D546B1C2C5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AE9C89-9E95-44EB-A7A2-DF754F95CEC4}" type="datetimeFigureOut">
              <a:rPr lang="zh-CN" altLang="en-US"/>
              <a:pPr>
                <a:defRPr/>
              </a:pPr>
              <a:t>2017/6/29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E7460-38B5-4E61-8C5E-0566F2ACBD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8D21AC-5D63-429F-829D-F0031C939E3B}" type="datetimeFigureOut">
              <a:rPr lang="zh-CN" altLang="en-US"/>
              <a:pPr>
                <a:defRPr/>
              </a:pPr>
              <a:t>2017/6/29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94938-6B83-4E9B-90DA-527A269988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22234C-ED98-445A-874B-08C0102188D1}" type="datetimeFigureOut">
              <a:rPr lang="zh-CN" altLang="en-US"/>
              <a:pPr>
                <a:defRPr/>
              </a:pPr>
              <a:t>2017/6/29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0D7550-478A-4683-AE12-80A9BB166F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D1D935-9EF3-4885-9DFD-D8F3467EA7FF}" type="datetimeFigureOut">
              <a:rPr lang="zh-CN" altLang="en-US"/>
              <a:pPr>
                <a:defRPr/>
              </a:pPr>
              <a:t>2017/6/29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B111AC-C88A-483E-8A65-FFBB223FF4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474944-336A-4715-B2AC-3CB7E0BDC01C}" type="datetimeFigureOut">
              <a:rPr lang="zh-CN" altLang="en-US"/>
              <a:pPr>
                <a:defRPr/>
              </a:pPr>
              <a:t>2017/6/29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294B3-3E9A-46B0-8903-8431C5FA37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36ACA6-AC73-4EE7-AD13-B8F06814D785}" type="datetimeFigureOut">
              <a:rPr lang="zh-CN" altLang="en-US"/>
              <a:pPr>
                <a:defRPr/>
              </a:pPr>
              <a:t>2017/6/29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9A151B-4843-4300-8826-D66AB2400F5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187D72-4904-4FBC-AD80-7615097D0BFB}" type="datetimeFigureOut">
              <a:rPr lang="zh-CN" altLang="en-US"/>
              <a:pPr>
                <a:defRPr/>
              </a:pPr>
              <a:t>2017/6/29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2B103-F6CA-4528-B536-CD451C6F1E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838637-6631-4AE1-955C-16EDB97965DE}" type="datetimeFigureOut">
              <a:rPr lang="zh-CN" altLang="en-US"/>
              <a:pPr>
                <a:defRPr/>
              </a:pPr>
              <a:t>2017/6/29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A91EA-ED49-46C9-B632-445908DD5E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2A3BE82-2EBA-46A4-9355-6A1AEEF16D2D}" type="datetimeFigureOut">
              <a:rPr lang="zh-CN" altLang="en-US"/>
              <a:pPr>
                <a:defRPr/>
              </a:pPr>
              <a:t>2017/6/29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20E3BB3-613E-44B0-AFDD-09569BC7CB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google.cn/reference/android/app/Activity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reference/android/app/FragmentManager.html" TargetMode="External"/><Relationship Id="rId2" Type="http://schemas.openxmlformats.org/officeDocument/2006/relationships/hyperlink" Target="https://developer.android.google.cn/reference/android/app/Activit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google.cn/guide/topics/manifest/provider-element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google.cn/reference/android/net/Uri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chemas.android.com/apk/res/androi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3"/>
          <p:cNvSpPr txBox="1">
            <a:spLocks noChangeArrowheads="1"/>
          </p:cNvSpPr>
          <p:nvPr/>
        </p:nvSpPr>
        <p:spPr bwMode="auto">
          <a:xfrm>
            <a:off x="1500166" y="3716338"/>
            <a:ext cx="70180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5400" dirty="0" smtClean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5400" dirty="0" smtClean="0">
                <a:latin typeface="微软雅黑" pitchFamily="34" charset="-122"/>
                <a:ea typeface="微软雅黑" pitchFamily="34" charset="-122"/>
              </a:rPr>
              <a:t>开发修炼指南</a:t>
            </a:r>
            <a:endParaRPr lang="zh-CN" altLang="en-US" sz="5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51" name="TextBox 4"/>
          <p:cNvSpPr txBox="1">
            <a:spLocks noChangeArrowheads="1"/>
          </p:cNvSpPr>
          <p:nvPr/>
        </p:nvSpPr>
        <p:spPr bwMode="auto">
          <a:xfrm>
            <a:off x="6357950" y="4643446"/>
            <a:ext cx="8002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B0AB79"/>
                </a:solidFill>
                <a:latin typeface="微软雅黑" pitchFamily="34" charset="-122"/>
                <a:ea typeface="微软雅黑" pitchFamily="34" charset="-122"/>
              </a:rPr>
              <a:t>梅亮</a:t>
            </a:r>
            <a:endParaRPr lang="zh-CN" altLang="en-US" sz="2400" dirty="0">
              <a:solidFill>
                <a:srgbClr val="B0AB7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09571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环境准备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1214422"/>
            <a:ext cx="769415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官方工具下载：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JDK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（下载地址：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http://www.oracle.com/technetwork/java/javase/downloads/index.html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SDK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（更新地址：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https://developer.android.com/studio/index.html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升级方法参考：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https://developer.android.com/studio/intro/update.html </a:t>
            </a: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Android Studio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（下载地址：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https://developer.android.com/studio/index.html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NDK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（下载地址：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https://developer.android.com/ndk/downloads/index.html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880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功能与原理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24" y="8450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一些工具：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8662" y="1500174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执行</a:t>
            </a:r>
            <a:r>
              <a:rPr lang="en-US" altLang="zh-CN" dirty="0" err="1" smtClean="0"/>
              <a:t>gradlew</a:t>
            </a:r>
            <a:r>
              <a:rPr lang="en-US" altLang="zh-CN" dirty="0" smtClean="0"/>
              <a:t> build</a:t>
            </a:r>
            <a:r>
              <a:rPr lang="zh-CN" altLang="en-US" dirty="0" smtClean="0"/>
              <a:t>命令：</a:t>
            </a:r>
            <a:endParaRPr lang="zh-CN" altLang="en-US" dirty="0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28802"/>
            <a:ext cx="3739931" cy="4929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04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3775" y="0"/>
            <a:ext cx="61802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880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功能与原理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1802" y="1988098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一、基本组件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1802" y="2916792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、配置文件用法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3174" y="3845486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、功能与原理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880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功能与原理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1142976" y="1071546"/>
          <a:ext cx="6096000" cy="5286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78766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428736"/>
            <a:ext cx="7572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Handler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AsyncTask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：异步操作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2976" y="2143116"/>
            <a:ext cx="73277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Handler</a:t>
            </a:r>
            <a:r>
              <a:rPr lang="zh-CN" altLang="en-US" dirty="0" smtClean="0"/>
              <a:t>：从非</a:t>
            </a:r>
            <a:r>
              <a:rPr lang="en-US" altLang="zh-CN" dirty="0" smtClean="0"/>
              <a:t>UI</a:t>
            </a:r>
            <a:r>
              <a:rPr lang="zh-CN" altLang="en-US" dirty="0" smtClean="0"/>
              <a:t>线程切换到</a:t>
            </a:r>
            <a:r>
              <a:rPr lang="en-US" altLang="zh-CN" dirty="0" smtClean="0"/>
              <a:t>UI</a:t>
            </a:r>
            <a:r>
              <a:rPr lang="zh-CN" altLang="en-US" dirty="0" smtClean="0"/>
              <a:t>线程。</a:t>
            </a:r>
            <a:endParaRPr lang="en-US" altLang="zh-CN" dirty="0" smtClean="0"/>
          </a:p>
          <a:p>
            <a:r>
              <a:rPr lang="zh-CN" altLang="en-US" dirty="0" smtClean="0"/>
              <a:t>用法：</a:t>
            </a:r>
            <a:r>
              <a:rPr lang="en-US" altLang="zh-CN" dirty="0" smtClean="0"/>
              <a:t>handler().post(</a:t>
            </a:r>
            <a:r>
              <a:rPr lang="en-US" altLang="zh-CN" dirty="0" err="1" smtClean="0"/>
              <a:t>Runnable</a:t>
            </a:r>
            <a:r>
              <a:rPr lang="en-US" altLang="zh-CN" dirty="0" smtClean="0"/>
              <a:t>); </a:t>
            </a:r>
            <a:r>
              <a:rPr lang="en-US" altLang="zh-CN" dirty="0" err="1" smtClean="0"/>
              <a:t>handler.sendMessage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int,int,Object</a:t>
            </a:r>
            <a:r>
              <a:rPr lang="en-US" altLang="zh-CN" dirty="0" smtClean="0"/>
              <a:t>);</a:t>
            </a:r>
          </a:p>
          <a:p>
            <a:r>
              <a:rPr lang="zh-CN" altLang="en-US" dirty="0" smtClean="0"/>
              <a:t>原理：</a:t>
            </a:r>
            <a:r>
              <a:rPr lang="en-US" altLang="zh-CN" dirty="0" err="1" smtClean="0"/>
              <a:t>Looper</a:t>
            </a:r>
            <a:r>
              <a:rPr lang="zh-CN" altLang="en-US" dirty="0" smtClean="0"/>
              <a:t>消息队列。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2976" y="3857628"/>
            <a:ext cx="7072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AsnycTask</a:t>
            </a:r>
            <a:r>
              <a:rPr lang="zh-CN" altLang="en-US" dirty="0" smtClean="0"/>
              <a:t>：封装</a:t>
            </a:r>
            <a:r>
              <a:rPr lang="en-US" altLang="zh-CN" dirty="0" smtClean="0"/>
              <a:t>Handler</a:t>
            </a:r>
            <a:r>
              <a:rPr lang="zh-CN" altLang="en-US" dirty="0" smtClean="0"/>
              <a:t>，有些方法是在非</a:t>
            </a:r>
            <a:r>
              <a:rPr lang="en-US" altLang="zh-CN" dirty="0" smtClean="0"/>
              <a:t>UI</a:t>
            </a:r>
            <a:r>
              <a:rPr lang="zh-CN" altLang="en-US" dirty="0" smtClean="0"/>
              <a:t>线程执行，有些方法是在</a:t>
            </a:r>
            <a:r>
              <a:rPr lang="en-US" altLang="zh-CN" dirty="0" smtClean="0"/>
              <a:t>UI</a:t>
            </a:r>
            <a:r>
              <a:rPr lang="zh-CN" altLang="en-US" dirty="0" smtClean="0"/>
              <a:t>线程执行。非</a:t>
            </a:r>
            <a:r>
              <a:rPr lang="en-US" altLang="zh-CN" dirty="0" smtClean="0"/>
              <a:t>UI</a:t>
            </a:r>
            <a:r>
              <a:rPr lang="zh-CN" altLang="en-US" dirty="0" smtClean="0"/>
              <a:t>线程做耗时操作，返回结果到</a:t>
            </a:r>
            <a:r>
              <a:rPr lang="en-US" altLang="zh-CN" dirty="0" smtClean="0"/>
              <a:t>UI</a:t>
            </a:r>
            <a:r>
              <a:rPr lang="zh-CN" altLang="en-US" dirty="0" smtClean="0"/>
              <a:t>线程，</a:t>
            </a:r>
            <a:r>
              <a:rPr lang="en-US" altLang="zh-CN" dirty="0" smtClean="0"/>
              <a:t>UI</a:t>
            </a:r>
            <a:r>
              <a:rPr lang="zh-CN" altLang="en-US" dirty="0" smtClean="0"/>
              <a:t>线程处理结果。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78766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1538" y="1285860"/>
            <a:ext cx="757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APK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包结构：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00175"/>
            <a:ext cx="8505825" cy="5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3025" y="952500"/>
            <a:ext cx="7800975" cy="590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http://i.imgur.com/rbgEI9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000372"/>
            <a:ext cx="7115175" cy="1876425"/>
          </a:xfrm>
          <a:prstGeom prst="rect">
            <a:avLst/>
          </a:prstGeom>
          <a:noFill/>
        </p:spPr>
      </p:pic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78766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1538" y="1285860"/>
            <a:ext cx="757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APK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打包过程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pic>
        <p:nvPicPr>
          <p:cNvPr id="21506" name="Picture 2" descr="http://i.imgur.com/JcWbjUQ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596" y="0"/>
            <a:ext cx="4143404" cy="6818064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78766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1538" y="1285860"/>
            <a:ext cx="757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APK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打包过程，不含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NDK</a:t>
            </a:r>
          </a:p>
          <a:p>
            <a:endParaRPr lang="zh-CN" altLang="en-US" dirty="0"/>
          </a:p>
        </p:txBody>
      </p:sp>
      <p:pic>
        <p:nvPicPr>
          <p:cNvPr id="241666" name="Picture 2" descr="https://github.com/hanhailong/AndroidStudyResources/blob/master/screenshot/android_build_detail.png?raw=tru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5918" y="1"/>
            <a:ext cx="6288082" cy="6857999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1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1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428736"/>
            <a:ext cx="757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反编译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4414" y="2071678"/>
            <a:ext cx="5788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工具：</a:t>
            </a:r>
            <a:endParaRPr lang="en-US" altLang="zh-CN" dirty="0" smtClean="0"/>
          </a:p>
          <a:p>
            <a:r>
              <a:rPr lang="en-US" altLang="zh-CN" dirty="0" smtClean="0"/>
              <a:t>dex2jar</a:t>
            </a:r>
            <a:r>
              <a:rPr lang="zh-CN" altLang="en-US" dirty="0" smtClean="0"/>
              <a:t>：将</a:t>
            </a:r>
            <a:r>
              <a:rPr lang="en-US" altLang="zh-CN" dirty="0" err="1" smtClean="0"/>
              <a:t>dex</a:t>
            </a:r>
            <a:r>
              <a:rPr lang="zh-CN" altLang="en-US" dirty="0" smtClean="0"/>
              <a:t>文件转换成</a:t>
            </a:r>
            <a:r>
              <a:rPr lang="en-US" altLang="zh-CN" dirty="0" smtClean="0"/>
              <a:t>jar</a:t>
            </a:r>
            <a:r>
              <a:rPr lang="zh-CN" altLang="en-US" dirty="0" smtClean="0"/>
              <a:t>包；</a:t>
            </a:r>
            <a:endParaRPr lang="en-US" altLang="zh-CN" dirty="0" smtClean="0"/>
          </a:p>
          <a:p>
            <a:r>
              <a:rPr lang="en-US" altLang="zh-CN" dirty="0" err="1" smtClean="0"/>
              <a:t>jd-gui</a:t>
            </a:r>
            <a:r>
              <a:rPr lang="zh-CN" altLang="en-US" dirty="0" smtClean="0"/>
              <a:t>：将</a:t>
            </a:r>
            <a:r>
              <a:rPr lang="en-US" altLang="zh-CN" dirty="0" smtClean="0"/>
              <a:t>jar</a:t>
            </a:r>
            <a:r>
              <a:rPr lang="zh-CN" altLang="en-US" dirty="0" smtClean="0"/>
              <a:t>包中的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转换为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代码；</a:t>
            </a:r>
            <a:endParaRPr lang="en-US" altLang="zh-CN" dirty="0" smtClean="0"/>
          </a:p>
          <a:p>
            <a:r>
              <a:rPr lang="en-US" altLang="zh-CN" dirty="0" err="1" smtClean="0"/>
              <a:t>Apktool</a:t>
            </a:r>
            <a:r>
              <a:rPr lang="zh-CN" altLang="en-US" dirty="0" smtClean="0"/>
              <a:t>：将</a:t>
            </a:r>
            <a:r>
              <a:rPr lang="en-US" altLang="zh-CN" dirty="0" err="1" smtClean="0"/>
              <a:t>dex</a:t>
            </a:r>
            <a:r>
              <a:rPr lang="zh-CN" altLang="en-US" dirty="0" smtClean="0"/>
              <a:t>转换成</a:t>
            </a:r>
            <a:r>
              <a:rPr lang="en-US" altLang="zh-CN" dirty="0" err="1" smtClean="0"/>
              <a:t>smali</a:t>
            </a:r>
            <a:r>
              <a:rPr lang="zh-CN" altLang="en-US" dirty="0" smtClean="0"/>
              <a:t>文件，将资源全部反编译。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2976" y="3416858"/>
            <a:ext cx="810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smali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DVM</a:t>
            </a:r>
            <a:r>
              <a:rPr lang="zh-CN" altLang="en-US" dirty="0" smtClean="0"/>
              <a:t>理解的语言。说明：</a:t>
            </a:r>
            <a:r>
              <a:rPr lang="en-US" altLang="zh-CN" dirty="0" smtClean="0"/>
              <a:t> 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http://pallergabor.uw.hu/androidblog/dalvik_opcodes.html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76925" y="990600"/>
            <a:ext cx="326707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357422" y="6488668"/>
            <a:ext cx="4786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https://book.douban.com/subject/10463039/</a:t>
            </a:r>
            <a:endParaRPr lang="zh-CN" altLang="en-US" dirty="0"/>
          </a:p>
        </p:txBody>
      </p:sp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428736"/>
            <a:ext cx="757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反汇编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4414" y="2071678"/>
            <a:ext cx="5429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工具：</a:t>
            </a:r>
            <a:endParaRPr lang="en-US" altLang="zh-CN" dirty="0" smtClean="0"/>
          </a:p>
          <a:p>
            <a:r>
              <a:rPr lang="en-US" altLang="zh-CN" dirty="0" smtClean="0"/>
              <a:t>IDA</a:t>
            </a:r>
            <a:r>
              <a:rPr lang="zh-CN" altLang="en-US" dirty="0" smtClean="0"/>
              <a:t>：强大的反汇编工具，也可以用来反编译</a:t>
            </a:r>
            <a:r>
              <a:rPr lang="en-US" altLang="zh-CN" dirty="0" smtClean="0"/>
              <a:t>DEX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233474" name="Picture 2" descr="https://farm4.staticflickr.com/3808/14099831478_1b120a64e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124200"/>
            <a:ext cx="4762500" cy="3733800"/>
          </a:xfrm>
          <a:prstGeom prst="rect">
            <a:avLst/>
          </a:prstGeom>
          <a:noFill/>
        </p:spPr>
      </p:pic>
      <p:pic>
        <p:nvPicPr>
          <p:cNvPr id="233476" name="Picture 4" descr="https://farm3.staticflickr.com/2903/14099916307_3ea5557be0_b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376" y="1249322"/>
            <a:ext cx="8610624" cy="5608678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3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3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14422"/>
            <a:ext cx="757242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插件化：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为什么要插件化：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应用的业务越来越多，很多都是独立的业务，插件化有利于项目的解耦及业务的分离，方便版本升级。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技术限制：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/>
          </a:p>
          <a:p>
            <a:r>
              <a:rPr lang="en-US" altLang="zh-CN" dirty="0" smtClean="0"/>
              <a:t>Activity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等一些在</a:t>
            </a:r>
            <a:r>
              <a:rPr lang="en-US" altLang="zh-CN" dirty="0" err="1" smtClean="0"/>
              <a:t>AndroidManifest.xml</a:t>
            </a:r>
            <a:r>
              <a:rPr lang="zh-CN" altLang="en-US" dirty="0" smtClean="0"/>
              <a:t>中注册的系统组件必须先注册后使用，而插件是独立的业务模块，不具有预知性，所以不能提前注册。</a:t>
            </a:r>
            <a:endParaRPr lang="en-US" altLang="zh-CN" dirty="0" smtClean="0"/>
          </a:p>
          <a:p>
            <a:endParaRPr lang="en-US" altLang="zh-CN" dirty="0"/>
          </a:p>
          <a:p>
            <a:pPr marL="285750" indent="-285750">
              <a:buFont typeface="Wingdings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解决方案：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charset="2"/>
              <a:buChar char="Ø"/>
            </a:pPr>
            <a:endParaRPr lang="en-US" altLang="zh-CN" dirty="0" smtClean="0"/>
          </a:p>
          <a:p>
            <a:r>
              <a:rPr lang="zh-CN" altLang="en-US" dirty="0" smtClean="0"/>
              <a:t>使用代理的方式，先注册一些无用的，然后将插件中一些组件使用使用这些代理。比如：企信中在</a:t>
            </a:r>
            <a:r>
              <a:rPr lang="en-US" altLang="zh-CN" dirty="0" err="1" smtClean="0"/>
              <a:t>AndroidManifest.xml</a:t>
            </a:r>
            <a:r>
              <a:rPr lang="zh-CN" altLang="en-US" dirty="0" smtClean="0"/>
              <a:t>文件中注册一个的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，这个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只会在插件中使用到，插件中的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都使用这个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代理。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09571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环境准备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1214422"/>
            <a:ext cx="72152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环境变量配置：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JAVA_HOME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配置：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%JAVA_HOME%\bin</a:t>
            </a:r>
          </a:p>
          <a:p>
            <a:pPr>
              <a:buFont typeface="Wingdings" pitchFamily="2" charset="2"/>
              <a:buChar char="Ø"/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db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命令配置：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%ANDROID_HOME%\ platform-tools;%ANDROID_HOME%\tools</a:t>
            </a: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安装：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https://developer.android.com/studio/install.html</a:t>
            </a:r>
          </a:p>
          <a:p>
            <a:pPr>
              <a:buFont typeface="Wingdings" pitchFamily="2" charset="2"/>
              <a:buChar char="Ø"/>
            </a:pP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NDK_HOME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%NDK_HOME%</a:t>
            </a: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14422"/>
            <a:ext cx="75724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插件化：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问题：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charset="2"/>
              <a:buChar char="Ø"/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en-US" altLang="zh-CN" dirty="0" smtClean="0"/>
              <a:t>Context</a:t>
            </a:r>
            <a:r>
              <a:rPr lang="zh-CN" altLang="en-US" dirty="0" smtClean="0"/>
              <a:t>及资源问题：</a:t>
            </a:r>
            <a:endParaRPr lang="en-US" altLang="zh-CN" dirty="0" smtClean="0"/>
          </a:p>
          <a:p>
            <a:r>
              <a:rPr lang="zh-CN" altLang="en-US" dirty="0" smtClean="0"/>
              <a:t>使用责任链设计模式来解决资源问题，先拿插件中的资源，如果返回空，则去主应用里面拿资源。目前企信中这种方式在使用第三方库时有</a:t>
            </a:r>
            <a:r>
              <a:rPr lang="en-US" altLang="zh-CN" dirty="0" smtClean="0"/>
              <a:t>bug</a:t>
            </a:r>
            <a:r>
              <a:rPr lang="zh-CN" altLang="en-US" dirty="0" smtClean="0"/>
              <a:t>，创建自定义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时使用</a:t>
            </a:r>
            <a:r>
              <a:rPr lang="en-US" altLang="zh-CN" dirty="0" smtClean="0"/>
              <a:t>Context</a:t>
            </a:r>
            <a:r>
              <a:rPr lang="zh-CN" altLang="en-US" dirty="0" smtClean="0"/>
              <a:t>也存在</a:t>
            </a:r>
            <a:r>
              <a:rPr lang="en-US" altLang="zh-CN" dirty="0" smtClean="0"/>
              <a:t>bug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buFont typeface="Wingdings" charset="2"/>
              <a:buChar char="Ø"/>
            </a:pPr>
            <a:endParaRPr lang="en-US" altLang="zh-CN" dirty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）插件与主应用中的资源</a:t>
            </a:r>
            <a:r>
              <a:rPr lang="en-US" altLang="zh-CN" dirty="0" smtClean="0"/>
              <a:t>ID</a:t>
            </a:r>
            <a:r>
              <a:rPr lang="zh-CN" altLang="en-US" dirty="0" smtClean="0"/>
              <a:t>冲突问题：</a:t>
            </a:r>
            <a:endParaRPr lang="en-US" altLang="zh-CN" dirty="0" smtClean="0"/>
          </a:p>
          <a:p>
            <a:r>
              <a:rPr lang="zh-CN" altLang="en-US" dirty="0" smtClean="0"/>
              <a:t>插件中的资源打包与主应用中的资源打包过程一致，就会导致两者的资源</a:t>
            </a:r>
            <a:r>
              <a:rPr lang="en-US" altLang="zh-CN" dirty="0" smtClean="0"/>
              <a:t>ID</a:t>
            </a:r>
            <a:r>
              <a:rPr lang="zh-CN" altLang="en-US" dirty="0" smtClean="0"/>
              <a:t>冲突。所以需要修改</a:t>
            </a:r>
            <a:r>
              <a:rPr lang="en-US" altLang="zh-CN" dirty="0" smtClean="0"/>
              <a:t>SDK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aapt</a:t>
            </a:r>
            <a:r>
              <a:rPr lang="zh-CN" altLang="en-US" dirty="0" smtClean="0"/>
              <a:t>资源处理工具，用特定的标识区分插件和主应用，使用资源</a:t>
            </a:r>
            <a:r>
              <a:rPr lang="en-US" altLang="zh-CN" dirty="0" smtClean="0"/>
              <a:t>ID</a:t>
            </a:r>
            <a:r>
              <a:rPr lang="zh-CN" altLang="en-US" dirty="0" smtClean="0"/>
              <a:t>不冲突。目前淘宝开源的插件框架</a:t>
            </a:r>
            <a:r>
              <a:rPr lang="en-US" altLang="zh-CN" dirty="0" err="1" smtClean="0"/>
              <a:t>OpenAtlas</a:t>
            </a:r>
            <a:r>
              <a:rPr lang="zh-CN" altLang="en-US" dirty="0" smtClean="0"/>
              <a:t>就是这样处理的。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81145462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1" y="1285860"/>
            <a:ext cx="75724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热更新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5852" y="1857364"/>
            <a:ext cx="7000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java</a:t>
            </a:r>
            <a:r>
              <a:rPr lang="zh-CN" altLang="en-US" dirty="0" smtClean="0"/>
              <a:t>实现热更新：</a:t>
            </a:r>
            <a:endParaRPr lang="en-US" altLang="zh-CN" dirty="0" smtClean="0"/>
          </a:p>
          <a:p>
            <a:r>
              <a:rPr lang="en-US" altLang="zh-CN" dirty="0" smtClean="0"/>
              <a:t>   </a:t>
            </a:r>
            <a:r>
              <a:rPr lang="zh-CN" altLang="en-US" dirty="0" smtClean="0"/>
              <a:t>原理：每个类的构建方法插桩，这个是在编译期处理，对开发人员透明。</a:t>
            </a:r>
            <a:endParaRPr lang="en-US" altLang="zh-CN" dirty="0" smtClean="0"/>
          </a:p>
          <a:p>
            <a:r>
              <a:rPr lang="en-US" altLang="zh-CN" dirty="0" smtClean="0"/>
              <a:t>   </a:t>
            </a:r>
            <a:r>
              <a:rPr lang="zh-CN" altLang="en-US" dirty="0" smtClean="0"/>
              <a:t>实例：</a:t>
            </a:r>
            <a:r>
              <a:rPr lang="en-US" altLang="zh-CN" dirty="0" smtClean="0"/>
              <a:t>QQ</a:t>
            </a:r>
            <a:r>
              <a:rPr lang="zh-CN" altLang="en-US" dirty="0" smtClean="0"/>
              <a:t>空间的热更新、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Nuwa</a:t>
            </a:r>
            <a:r>
              <a:rPr lang="zh-CN" altLang="en-US" dirty="0" smtClean="0"/>
              <a:t>（女娲）。</a:t>
            </a:r>
            <a:endParaRPr lang="en-US" altLang="zh-CN" dirty="0" smtClean="0"/>
          </a:p>
          <a:p>
            <a:r>
              <a:rPr lang="en-US" altLang="zh-CN" dirty="0" smtClean="0"/>
              <a:t>   </a:t>
            </a:r>
            <a:r>
              <a:rPr lang="zh-CN" altLang="en-US" dirty="0" smtClean="0"/>
              <a:t>缺点：原本虚拟机底层处理会不支持，但可以绕过，代码不做优化，影响代码执行性能。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85852" y="3857628"/>
            <a:ext cx="72152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Native</a:t>
            </a:r>
            <a:r>
              <a:rPr lang="zh-CN" altLang="en-US" dirty="0" smtClean="0"/>
              <a:t>实现热更新</a:t>
            </a:r>
            <a:endParaRPr lang="en-US" altLang="zh-CN" dirty="0" smtClean="0"/>
          </a:p>
          <a:p>
            <a:r>
              <a:rPr lang="en-US" altLang="zh-CN" dirty="0" smtClean="0"/>
              <a:t>    </a:t>
            </a:r>
            <a:r>
              <a:rPr lang="zh-CN" altLang="en-US" dirty="0" smtClean="0"/>
              <a:t>原理：利用虚拟机中</a:t>
            </a:r>
            <a:r>
              <a:rPr lang="en-US" altLang="zh-CN" dirty="0" smtClean="0"/>
              <a:t>method</a:t>
            </a:r>
            <a:r>
              <a:rPr lang="zh-CN" altLang="en-US" dirty="0" smtClean="0"/>
              <a:t>结构体或者</a:t>
            </a:r>
            <a:r>
              <a:rPr lang="en-US" altLang="zh-CN" dirty="0" err="1" smtClean="0"/>
              <a:t>ArtMethod</a:t>
            </a:r>
            <a:r>
              <a:rPr lang="zh-CN" altLang="en-US" dirty="0" smtClean="0"/>
              <a:t>类，对其中属性指针修改为结构体，在合适的时候拿到数据后还原。新旧</a:t>
            </a:r>
            <a:r>
              <a:rPr lang="en-US" altLang="zh-CN" dirty="0" smtClean="0"/>
              <a:t>DEX</a:t>
            </a:r>
            <a:r>
              <a:rPr lang="zh-CN" altLang="en-US" dirty="0" smtClean="0"/>
              <a:t>对比出不同的方法。</a:t>
            </a:r>
            <a:endParaRPr lang="en-US" altLang="zh-CN" dirty="0" smtClean="0"/>
          </a:p>
          <a:p>
            <a:r>
              <a:rPr lang="en-US" altLang="zh-CN" dirty="0" smtClean="0"/>
              <a:t>    </a:t>
            </a:r>
            <a:r>
              <a:rPr lang="zh-CN" altLang="en-US" dirty="0" smtClean="0"/>
              <a:t>实例：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xposed</a:t>
            </a:r>
            <a:r>
              <a:rPr lang="zh-CN" altLang="en-US" dirty="0" smtClean="0"/>
              <a:t>、阿里的</a:t>
            </a:r>
            <a:r>
              <a:rPr lang="en-US" altLang="zh-CN" dirty="0" err="1" smtClean="0"/>
              <a:t>AndFix</a:t>
            </a:r>
            <a:r>
              <a:rPr lang="zh-CN" altLang="en-US" dirty="0" smtClean="0"/>
              <a:t>、腾讯的</a:t>
            </a:r>
            <a:r>
              <a:rPr lang="en-US" altLang="zh-CN" dirty="0" smtClean="0"/>
              <a:t>tinker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    </a:t>
            </a:r>
            <a:r>
              <a:rPr lang="zh-CN" altLang="en-US" dirty="0" smtClean="0"/>
              <a:t>缺点：使用</a:t>
            </a:r>
            <a:r>
              <a:rPr lang="en-US" altLang="zh-CN" dirty="0" smtClean="0"/>
              <a:t>Native</a:t>
            </a:r>
            <a:r>
              <a:rPr lang="zh-CN" altLang="en-US" dirty="0" smtClean="0"/>
              <a:t>编写，难度大（寄存器、汇编、</a:t>
            </a:r>
            <a:r>
              <a:rPr lang="en-US" altLang="zh-CN" dirty="0" smtClean="0"/>
              <a:t>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DVM</a:t>
            </a:r>
            <a:r>
              <a:rPr lang="zh-CN" altLang="en-US" dirty="0" smtClean="0"/>
              <a:t>、</a:t>
            </a:r>
            <a:r>
              <a:rPr lang="en-US" altLang="zh-CN" dirty="0" smtClean="0"/>
              <a:t>ART</a:t>
            </a:r>
            <a:r>
              <a:rPr lang="zh-CN" altLang="en-US" dirty="0" smtClean="0"/>
              <a:t>），兼容性差，准挂。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05180" y="1214422"/>
            <a:ext cx="1934972" cy="279064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78766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1538" y="1377845"/>
            <a:ext cx="24332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加壳实现过程：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1142976" y="2000240"/>
            <a:ext cx="9144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APK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2627784" y="2071678"/>
            <a:ext cx="914400" cy="8429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反编译</a:t>
            </a:r>
            <a:r>
              <a:rPr lang="en-US" altLang="zh-CN" dirty="0" smtClean="0"/>
              <a:t>APK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4286248" y="1470084"/>
            <a:ext cx="1365872" cy="985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替换</a:t>
            </a:r>
            <a:r>
              <a:rPr lang="en-US" altLang="zh-CN" dirty="0" smtClean="0"/>
              <a:t>Application</a:t>
            </a:r>
            <a:r>
              <a:rPr lang="zh-CN" altLang="en-US" dirty="0" smtClean="0"/>
              <a:t>为壳中的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4286248" y="2898844"/>
            <a:ext cx="1365872" cy="914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加密</a:t>
            </a:r>
            <a:r>
              <a:rPr lang="en-US" altLang="zh-CN" dirty="0" err="1" smtClean="0"/>
              <a:t>Dex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6393904" y="2071678"/>
            <a:ext cx="914400" cy="914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重新打包签名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7762056" y="2071678"/>
            <a:ext cx="914400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新</a:t>
            </a:r>
            <a:r>
              <a:rPr lang="en-US" altLang="zh-CN" dirty="0" smtClean="0"/>
              <a:t>APK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7762056" y="4698897"/>
            <a:ext cx="914400" cy="914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运行</a:t>
            </a:r>
            <a:r>
              <a:rPr lang="en-US" altLang="zh-CN" dirty="0" smtClean="0"/>
              <a:t>APK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5841780" y="4698897"/>
            <a:ext cx="1405916" cy="914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启动壳中的</a:t>
            </a:r>
            <a:r>
              <a:rPr lang="en-US" altLang="zh-CN" dirty="0" smtClean="0"/>
              <a:t>Application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4102614" y="4746929"/>
            <a:ext cx="1204142" cy="81833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解密</a:t>
            </a:r>
            <a:r>
              <a:rPr lang="en-US" altLang="zh-CN" dirty="0" err="1" smtClean="0"/>
              <a:t>Dex</a:t>
            </a:r>
            <a:r>
              <a:rPr lang="zh-CN" altLang="en-US" dirty="0" smtClean="0"/>
              <a:t>，并装载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1332636" y="4698897"/>
            <a:ext cx="2200284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替换</a:t>
            </a:r>
            <a:r>
              <a:rPr lang="en-US" altLang="zh-CN" dirty="0" err="1" smtClean="0"/>
              <a:t>DexClassLoader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mCookie</a:t>
            </a:r>
            <a:r>
              <a:rPr lang="zh-CN" altLang="en-US" dirty="0" smtClean="0"/>
              <a:t>为新</a:t>
            </a:r>
            <a:r>
              <a:rPr lang="en-US" altLang="zh-CN" dirty="0" err="1" smtClean="0"/>
              <a:t>dex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DEX</a:t>
            </a:r>
            <a:endParaRPr lang="zh-CN" altLang="en-US" dirty="0"/>
          </a:p>
        </p:txBody>
      </p:sp>
      <p:cxnSp>
        <p:nvCxnSpPr>
          <p:cNvPr id="17" name="直线箭头连接符 16"/>
          <p:cNvCxnSpPr>
            <a:stCxn id="6" idx="3"/>
          </p:cNvCxnSpPr>
          <p:nvPr/>
        </p:nvCxnSpPr>
        <p:spPr>
          <a:xfrm flipV="1">
            <a:off x="2057376" y="2455922"/>
            <a:ext cx="570408" cy="15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 flipV="1">
            <a:off x="3542184" y="2455922"/>
            <a:ext cx="453752" cy="15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 flipV="1">
            <a:off x="5949396" y="2608225"/>
            <a:ext cx="453752" cy="15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V="1">
            <a:off x="7308304" y="2560557"/>
            <a:ext cx="453752" cy="15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stCxn id="11" idx="2"/>
            <a:endCxn id="12" idx="0"/>
          </p:cNvCxnSpPr>
          <p:nvPr/>
        </p:nvCxnSpPr>
        <p:spPr>
          <a:xfrm>
            <a:off x="8219256" y="2986078"/>
            <a:ext cx="0" cy="1712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endCxn id="13" idx="3"/>
          </p:cNvCxnSpPr>
          <p:nvPr/>
        </p:nvCxnSpPr>
        <p:spPr>
          <a:xfrm flipH="1">
            <a:off x="7247696" y="5156097"/>
            <a:ext cx="5143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stCxn id="13" idx="1"/>
            <a:endCxn id="14" idx="3"/>
          </p:cNvCxnSpPr>
          <p:nvPr/>
        </p:nvCxnSpPr>
        <p:spPr>
          <a:xfrm flipH="1">
            <a:off x="5306756" y="5156097"/>
            <a:ext cx="5350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 flipH="1">
            <a:off x="3553584" y="5156097"/>
            <a:ext cx="5143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96708"/>
            <a:ext cx="757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dex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分包过程：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87624" y="1748326"/>
            <a:ext cx="72728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kumimoji="1" lang="zh-CN" altLang="en-US" dirty="0" smtClean="0"/>
              <a:t>原因：第一次启动会很慢，点击启动图标半天没反应；</a:t>
            </a:r>
            <a:endParaRPr kumimoji="1" lang="en-US" altLang="zh-CN" dirty="0" smtClean="0"/>
          </a:p>
          <a:p>
            <a:pPr marL="285750" indent="-285750">
              <a:buFont typeface="Wingdings" charset="2"/>
              <a:buChar char="Ø"/>
            </a:pPr>
            <a:endParaRPr kumimoji="1" lang="en-US" altLang="zh-CN" dirty="0" smtClean="0"/>
          </a:p>
          <a:p>
            <a:pPr marL="285750" indent="-285750">
              <a:buFont typeface="Wingdings" charset="2"/>
              <a:buChar char="Ø"/>
            </a:pPr>
            <a:r>
              <a:rPr kumimoji="1" lang="zh-CN" altLang="en-US" dirty="0" smtClean="0"/>
              <a:t>分析：第二个</a:t>
            </a:r>
            <a:r>
              <a:rPr kumimoji="1" lang="en-US" altLang="zh-CN" dirty="0" err="1" smtClean="0"/>
              <a:t>dex</a:t>
            </a:r>
            <a:r>
              <a:rPr kumimoji="1" lang="zh-CN" altLang="en-US" dirty="0" smtClean="0"/>
              <a:t>文件加载耗时过多，</a:t>
            </a:r>
            <a:r>
              <a:rPr kumimoji="1" lang="en-US" altLang="zh-CN" dirty="0" smtClean="0"/>
              <a:t>5.0</a:t>
            </a:r>
            <a:r>
              <a:rPr kumimoji="1" lang="zh-CN" altLang="en-US" dirty="0" smtClean="0"/>
              <a:t>系统以前，</a:t>
            </a:r>
            <a:r>
              <a:rPr kumimoji="1" lang="en-US" altLang="zh-CN" dirty="0" smtClean="0"/>
              <a:t>APK</a:t>
            </a:r>
            <a:r>
              <a:rPr kumimoji="1" lang="zh-CN" altLang="en-US" dirty="0" smtClean="0"/>
              <a:t>安装默认会优化第一个</a:t>
            </a:r>
            <a:r>
              <a:rPr kumimoji="1" lang="en-US" altLang="zh-CN" dirty="0" smtClean="0"/>
              <a:t>DEX</a:t>
            </a:r>
            <a:r>
              <a:rPr kumimoji="1" lang="zh-CN" altLang="en-US" dirty="0" smtClean="0"/>
              <a:t>（</a:t>
            </a:r>
            <a:r>
              <a:rPr kumimoji="1" lang="en-US" altLang="zh-CN" dirty="0" err="1" smtClean="0"/>
              <a:t>classes.dex</a:t>
            </a:r>
            <a:r>
              <a:rPr kumimoji="1" lang="zh-CN" altLang="en-US" dirty="0" smtClean="0"/>
              <a:t>），第二个</a:t>
            </a:r>
            <a:r>
              <a:rPr kumimoji="1" lang="en-US" altLang="zh-CN" dirty="0" err="1" smtClean="0"/>
              <a:t>dex</a:t>
            </a:r>
            <a:r>
              <a:rPr kumimoji="1" lang="zh-CN" altLang="en-US" dirty="0" smtClean="0"/>
              <a:t>加载以及优化耗时很长；</a:t>
            </a:r>
            <a:endParaRPr kumimoji="1" lang="en-US" altLang="zh-CN" dirty="0" smtClean="0"/>
          </a:p>
          <a:p>
            <a:pPr marL="285750" indent="-285750">
              <a:buFont typeface="Wingdings" charset="2"/>
              <a:buChar char="Ø"/>
            </a:pPr>
            <a:endParaRPr kumimoji="1" lang="en-US" altLang="zh-CN" dirty="0" smtClean="0"/>
          </a:p>
          <a:p>
            <a:pPr marL="285750" indent="-285750">
              <a:buFont typeface="Wingdings" charset="2"/>
              <a:buChar char="Ø"/>
            </a:pPr>
            <a:r>
              <a:rPr kumimoji="1" lang="zh-CN" altLang="en-US" dirty="0" smtClean="0"/>
              <a:t>解决方案：延迟加载第二个</a:t>
            </a:r>
            <a:r>
              <a:rPr kumimoji="1" lang="en-US" altLang="zh-CN" dirty="0" err="1" smtClean="0"/>
              <a:t>dex</a:t>
            </a:r>
            <a:r>
              <a:rPr kumimoji="1" lang="zh-CN" altLang="en-US" dirty="0" smtClean="0"/>
              <a:t>文件，将启动需要的类放第一个</a:t>
            </a:r>
            <a:r>
              <a:rPr kumimoji="1" lang="en-US" altLang="zh-CN" dirty="0" smtClean="0"/>
              <a:t>DEX</a:t>
            </a:r>
            <a:r>
              <a:rPr kumimoji="1" lang="zh-CN" altLang="en-US" dirty="0" smtClean="0"/>
              <a:t>文件中，其他放第二个</a:t>
            </a:r>
            <a:r>
              <a:rPr kumimoji="1" lang="en-US" altLang="zh-CN" dirty="0" smtClean="0"/>
              <a:t>DEX</a:t>
            </a:r>
            <a:r>
              <a:rPr kumimoji="1" lang="zh-CN" altLang="en-US" dirty="0" smtClean="0"/>
              <a:t>文件中，启动完成之后，在主界面之前加载第二个</a:t>
            </a:r>
            <a:r>
              <a:rPr kumimoji="1" lang="en-US" altLang="zh-CN" dirty="0" smtClean="0"/>
              <a:t>DEX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marL="285750" indent="-285750">
              <a:buFont typeface="Wingdings" charset="2"/>
              <a:buChar char="Ø"/>
            </a:pPr>
            <a:endParaRPr kumimoji="1" lang="en-US" altLang="zh-CN" dirty="0"/>
          </a:p>
          <a:p>
            <a:pPr marL="285750" indent="-285750">
              <a:buFont typeface="Wingdings" charset="2"/>
              <a:buChar char="Ø"/>
            </a:pPr>
            <a:r>
              <a:rPr kumimoji="1" lang="zh-CN" altLang="en-US" dirty="0" smtClean="0"/>
              <a:t>问题：有些类也要放到第一个</a:t>
            </a:r>
            <a:r>
              <a:rPr kumimoji="1" lang="en-US" altLang="zh-CN" dirty="0" err="1" smtClean="0"/>
              <a:t>dex</a:t>
            </a:r>
            <a:r>
              <a:rPr kumimoji="1" lang="zh-CN" altLang="en-US" dirty="0" smtClean="0"/>
              <a:t>文件中，比如一些广播类。</a:t>
            </a:r>
            <a:endParaRPr kumimoji="1" lang="en-US" altLang="zh-CN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cover dir="l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38265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Demo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4034" name="Picture 2" descr="C:\Users\meiliang\Documents\QQ截图2017050916213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357298"/>
            <a:ext cx="3728265" cy="489586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57224" y="84509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SDK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配置：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4037" name="Picture 5" descr="C:\Users\meiliang\Documents\QQ截图2017050916311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5293" y="1357298"/>
            <a:ext cx="5067301" cy="2986088"/>
          </a:xfrm>
          <a:prstGeom prst="rect">
            <a:avLst/>
          </a:prstGeom>
          <a:noFill/>
        </p:spPr>
      </p:pic>
      <p:pic>
        <p:nvPicPr>
          <p:cNvPr id="44038" name="Picture 6" descr="C:\Users\meiliang\Documents\QQ截图20170509163158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9705" y="4362451"/>
            <a:ext cx="3504295" cy="249554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38265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Demo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8450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创建项目：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5058" name="Picture 2" descr="C:\Users\meiliang\Documents\QQ截图2017050916513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85861"/>
            <a:ext cx="3764733" cy="3429024"/>
          </a:xfrm>
          <a:prstGeom prst="rect">
            <a:avLst/>
          </a:prstGeom>
          <a:noFill/>
        </p:spPr>
      </p:pic>
      <p:pic>
        <p:nvPicPr>
          <p:cNvPr id="45059" name="Picture 3" descr="C:\Users\meiliang\Documents\QQ截图2017050916540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1285860"/>
            <a:ext cx="4572010" cy="486263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38265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Demo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8450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创建项目：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6082" name="Picture 2" descr="C:\Users\meiliang\Documents\QQ截图2017050917065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71612"/>
            <a:ext cx="3859462" cy="4200531"/>
          </a:xfrm>
          <a:prstGeom prst="rect">
            <a:avLst/>
          </a:prstGeom>
          <a:noFill/>
        </p:spPr>
      </p:pic>
      <p:pic>
        <p:nvPicPr>
          <p:cNvPr id="46083" name="Picture 3" descr="C:\Users\meiliang\Documents\QQ截图2017050917134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1571612"/>
            <a:ext cx="3857652" cy="4221010"/>
          </a:xfrm>
          <a:prstGeom prst="rect">
            <a:avLst/>
          </a:prstGeom>
          <a:noFill/>
        </p:spPr>
      </p:pic>
      <p:pic>
        <p:nvPicPr>
          <p:cNvPr id="46084" name="Picture 4" descr="C:\Users\meiliang\Documents\QQ截图2017050917165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08" y="1285860"/>
            <a:ext cx="4714908" cy="4721663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0" y="6550223"/>
            <a:ext cx="6000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https://developer.android.google.cn/studio/projects/templates.html</a:t>
            </a:r>
            <a:endParaRPr lang="zh-CN" alt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7369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项目结构介绍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项目结构：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 descr="C:\Users\meiliang\Documents\QQ截图201705091729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285860"/>
            <a:ext cx="2632840" cy="518637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286116" y="1000108"/>
            <a:ext cx="585788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pp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：一个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AS module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，类似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Eclipse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project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build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：构建目录，相当于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Eclipse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中默认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工程的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bin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目录，编译生成的</a:t>
            </a:r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apk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outs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子目录</a:t>
            </a:r>
          </a:p>
          <a:p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libs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：依赖包，包含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jar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包和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SO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库。</a:t>
            </a:r>
          </a:p>
          <a:p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src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：源码，相当于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eclipse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的工程。</a:t>
            </a: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main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：主文件夹</a:t>
            </a: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代码</a:t>
            </a: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res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：资源文件。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anim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：动画配置文件。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drawable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XML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文件或者图片。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drawable-xhdpi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：一般适配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1280 x 720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分辨率左右的图标资源，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density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值是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layout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布局及界面元素配置</a:t>
            </a: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menu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菜单配置</a:t>
            </a: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values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dimens.xml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：定义尺寸、字体大小的配置文件。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strings.xml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：定义字符串的配置文件。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styles.xml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：定义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style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的配置文件。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arrays.xml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：定义字符串数组。</a:t>
            </a: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assets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：存放一些外部与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AS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项目资源无关的数据。</a:t>
            </a: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AndroidManifest.xml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基本信息（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管理文件）</a:t>
            </a:r>
          </a:p>
          <a:p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build.gradle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Module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Gradle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构建脚本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3" descr="C:\Users\meiliang\Documents\QQ截图2017050917295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62718" y="171547"/>
            <a:ext cx="2581282" cy="6686453"/>
          </a:xfrm>
          <a:prstGeom prst="rect">
            <a:avLst/>
          </a:prstGeom>
          <a:noFill/>
        </p:spPr>
      </p:pic>
      <p:pic>
        <p:nvPicPr>
          <p:cNvPr id="48130" name="Picture 2" descr="C:\Users\meiliang\Documents\QQ截图2017050919124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8662" y="1357298"/>
            <a:ext cx="7800975" cy="50482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38265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—Demo</a:t>
            </a:r>
            <a:r>
              <a:rPr lang="zh-CN" altLang="en-US" sz="2500" dirty="0">
                <a:latin typeface="微软雅黑" pitchFamily="34" charset="-122"/>
                <a:ea typeface="微软雅黑" pitchFamily="34" charset="-122"/>
              </a:rPr>
              <a:t>运行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真机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运行项目：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9154" name="Picture 2" descr="C:\Users\meiliang\Documents\QQ截图2017050917392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428736"/>
            <a:ext cx="7153275" cy="552450"/>
          </a:xfrm>
          <a:prstGeom prst="rect">
            <a:avLst/>
          </a:prstGeom>
          <a:noFill/>
        </p:spPr>
      </p:pic>
      <p:pic>
        <p:nvPicPr>
          <p:cNvPr id="49155" name="Picture 3" descr="C:\Users\meiliang\Documents\QQ图片2017050919150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04" y="2000240"/>
            <a:ext cx="5886450" cy="4381500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0" y="6488668"/>
            <a:ext cx="5929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https://developer.android.google.cn/studio/run/index.html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7369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项目结构介绍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手机开启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Debug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模式：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2976" y="1285860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设置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-&gt;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开发者选项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0178" name="Picture 2" descr="C:\Users\meiliang\Documents\QQ截图2017050919202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785926"/>
            <a:ext cx="2767020" cy="4430341"/>
          </a:xfrm>
          <a:prstGeom prst="rect">
            <a:avLst/>
          </a:prstGeom>
          <a:noFill/>
        </p:spPr>
      </p:pic>
      <p:pic>
        <p:nvPicPr>
          <p:cNvPr id="50179" name="Picture 3" descr="C:\Users\meiliang\Documents\QQ截图2017050919235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785926"/>
            <a:ext cx="3804291" cy="3152769"/>
          </a:xfrm>
          <a:prstGeom prst="rect">
            <a:avLst/>
          </a:prstGeom>
          <a:noFill/>
        </p:spPr>
      </p:pic>
      <p:pic>
        <p:nvPicPr>
          <p:cNvPr id="50180" name="Picture 4" descr="C:\Users\meiliang\Documents\QQ截图2017050919253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500" y="4429132"/>
            <a:ext cx="6286500" cy="2076450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0" y="6488668"/>
            <a:ext cx="6072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https://developer.android.google.cn/studio/run/device.html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7369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项目结构介绍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模拟器运行项目：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02" name="Picture 2" descr="C:\Users\meiliang\Documents\QQ截图2017050919283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357298"/>
            <a:ext cx="3143250" cy="1038225"/>
          </a:xfrm>
          <a:prstGeom prst="rect">
            <a:avLst/>
          </a:prstGeom>
          <a:noFill/>
        </p:spPr>
      </p:pic>
      <p:pic>
        <p:nvPicPr>
          <p:cNvPr id="51203" name="Picture 3" descr="C:\Users\meiliang\Documents\QQ截图2017050919274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2104560"/>
            <a:ext cx="6215074" cy="4753439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7369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项目结构介绍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模拟器运行项目：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2226" name="Picture 2" descr="C:\Users\meiliang\Documents\QQ截图2017050919314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71719"/>
            <a:ext cx="5822746" cy="4486281"/>
          </a:xfrm>
          <a:prstGeom prst="rect">
            <a:avLst/>
          </a:prstGeom>
          <a:noFill/>
        </p:spPr>
      </p:pic>
      <p:pic>
        <p:nvPicPr>
          <p:cNvPr id="52228" name="Picture 4" descr="C:\Users\meiliang\Documents\QQ截图2017050919335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6889" y="0"/>
            <a:ext cx="4447111" cy="3271839"/>
          </a:xfrm>
          <a:prstGeom prst="rect">
            <a:avLst/>
          </a:prstGeom>
          <a:noFill/>
        </p:spPr>
      </p:pic>
      <p:pic>
        <p:nvPicPr>
          <p:cNvPr id="52229" name="Picture 5" descr="C:\Users\meiliang\Documents\QQ截图2017050919350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66172" y="2928934"/>
            <a:ext cx="4677827" cy="3929066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 bwMode="auto">
          <a:xfrm>
            <a:off x="1785944" y="1471585"/>
            <a:ext cx="5873750" cy="611187"/>
          </a:xfrm>
          <a:custGeom>
            <a:avLst/>
            <a:gdLst>
              <a:gd name="connsiteX0" fmla="*/ 0 w 6592268"/>
              <a:gd name="connsiteY0" fmla="*/ 0 h 719475"/>
              <a:gd name="connsiteX1" fmla="*/ 6592268 w 6592268"/>
              <a:gd name="connsiteY1" fmla="*/ 0 h 719475"/>
              <a:gd name="connsiteX2" fmla="*/ 6592268 w 6592268"/>
              <a:gd name="connsiteY2" fmla="*/ 719475 h 719475"/>
              <a:gd name="connsiteX3" fmla="*/ 0 w 6592268"/>
              <a:gd name="connsiteY3" fmla="*/ 719475 h 719475"/>
              <a:gd name="connsiteX4" fmla="*/ 0 w 6592268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2268" h="719475">
                <a:moveTo>
                  <a:pt x="0" y="0"/>
                </a:moveTo>
                <a:lnTo>
                  <a:pt x="6592268" y="0"/>
                </a:lnTo>
                <a:lnTo>
                  <a:pt x="6592268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71083" tIns="78740" rIns="78740" bIns="78740" spcCol="1270" anchor="ctr"/>
          <a:lstStyle/>
          <a:p>
            <a:pPr defTabSz="137795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背景历史</a:t>
            </a:r>
          </a:p>
        </p:txBody>
      </p:sp>
      <p:sp>
        <p:nvSpPr>
          <p:cNvPr id="3075" name="TextBox 4"/>
          <p:cNvSpPr txBox="1">
            <a:spLocks noChangeArrowheads="1"/>
          </p:cNvSpPr>
          <p:nvPr/>
        </p:nvSpPr>
        <p:spPr bwMode="auto">
          <a:xfrm>
            <a:off x="1143027" y="1214438"/>
            <a:ext cx="72866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Calibri" pitchFamily="34" charset="0"/>
              </a:rPr>
              <a:t>　　</a:t>
            </a:r>
          </a:p>
        </p:txBody>
      </p:sp>
      <p:sp>
        <p:nvSpPr>
          <p:cNvPr id="7" name="任意多边形 6"/>
          <p:cNvSpPr/>
          <p:nvPr/>
        </p:nvSpPr>
        <p:spPr bwMode="auto">
          <a:xfrm>
            <a:off x="1793902" y="2684462"/>
            <a:ext cx="5873750" cy="611187"/>
          </a:xfrm>
          <a:custGeom>
            <a:avLst/>
            <a:gdLst>
              <a:gd name="connsiteX0" fmla="*/ 0 w 6592268"/>
              <a:gd name="connsiteY0" fmla="*/ 0 h 719475"/>
              <a:gd name="connsiteX1" fmla="*/ 6592268 w 6592268"/>
              <a:gd name="connsiteY1" fmla="*/ 0 h 719475"/>
              <a:gd name="connsiteX2" fmla="*/ 6592268 w 6592268"/>
              <a:gd name="connsiteY2" fmla="*/ 719475 h 719475"/>
              <a:gd name="connsiteX3" fmla="*/ 0 w 6592268"/>
              <a:gd name="connsiteY3" fmla="*/ 719475 h 719475"/>
              <a:gd name="connsiteX4" fmla="*/ 0 w 6592268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2268" h="719475">
                <a:moveTo>
                  <a:pt x="0" y="0"/>
                </a:moveTo>
                <a:lnTo>
                  <a:pt x="6592268" y="0"/>
                </a:lnTo>
                <a:lnTo>
                  <a:pt x="6592268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71083" tIns="78740" rIns="78740" bIns="78740" spcCol="1270" anchor="ctr"/>
          <a:lstStyle/>
          <a:p>
            <a:pPr defTabSz="137795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快速入门</a:t>
            </a:r>
          </a:p>
        </p:txBody>
      </p:sp>
      <p:sp>
        <p:nvSpPr>
          <p:cNvPr id="8" name="椭圆 7"/>
          <p:cNvSpPr>
            <a:spLocks noChangeAspect="1"/>
          </p:cNvSpPr>
          <p:nvPr/>
        </p:nvSpPr>
        <p:spPr bwMode="auto">
          <a:xfrm>
            <a:off x="1344640" y="2670174"/>
            <a:ext cx="687387" cy="687388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08A1D9">
                <a:lumMod val="75000"/>
              </a:srgb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10" name="矩形 9"/>
          <p:cNvSpPr/>
          <p:nvPr/>
        </p:nvSpPr>
        <p:spPr bwMode="auto">
          <a:xfrm>
            <a:off x="1446406" y="2762005"/>
            <a:ext cx="469631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8A1D9">
                    <a:lumMod val="7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二</a:t>
            </a:r>
          </a:p>
        </p:txBody>
      </p:sp>
      <p:sp>
        <p:nvSpPr>
          <p:cNvPr id="11" name="任意多边形 10"/>
          <p:cNvSpPr/>
          <p:nvPr/>
        </p:nvSpPr>
        <p:spPr bwMode="auto">
          <a:xfrm>
            <a:off x="1762152" y="3881438"/>
            <a:ext cx="5888038" cy="623887"/>
          </a:xfrm>
          <a:custGeom>
            <a:avLst/>
            <a:gdLst>
              <a:gd name="connsiteX0" fmla="*/ 0 w 6592268"/>
              <a:gd name="connsiteY0" fmla="*/ 0 h 719475"/>
              <a:gd name="connsiteX1" fmla="*/ 6592268 w 6592268"/>
              <a:gd name="connsiteY1" fmla="*/ 0 h 719475"/>
              <a:gd name="connsiteX2" fmla="*/ 6592268 w 6592268"/>
              <a:gd name="connsiteY2" fmla="*/ 719475 h 719475"/>
              <a:gd name="connsiteX3" fmla="*/ 0 w 6592268"/>
              <a:gd name="connsiteY3" fmla="*/ 719475 h 719475"/>
              <a:gd name="connsiteX4" fmla="*/ 0 w 6592268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2268" h="719475">
                <a:moveTo>
                  <a:pt x="0" y="0"/>
                </a:moveTo>
                <a:lnTo>
                  <a:pt x="6592268" y="0"/>
                </a:lnTo>
                <a:lnTo>
                  <a:pt x="6592268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71083" tIns="78740" rIns="78740" bIns="78740" spcCol="1270" anchor="ctr"/>
          <a:lstStyle/>
          <a:p>
            <a:pPr defTabSz="137795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功能与原理</a:t>
            </a:r>
            <a:endParaRPr lang="zh-CN" altLang="en-US" sz="2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 bwMode="auto">
          <a:xfrm>
            <a:off x="1382740" y="3860800"/>
            <a:ext cx="687387" cy="685800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08A1D9">
                <a:lumMod val="75000"/>
              </a:srgb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13" name="矩形 12"/>
          <p:cNvSpPr/>
          <p:nvPr/>
        </p:nvSpPr>
        <p:spPr bwMode="auto">
          <a:xfrm>
            <a:off x="1472723" y="3914962"/>
            <a:ext cx="50776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8A1D9">
                    <a:lumMod val="7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三</a:t>
            </a: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257175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目录</a:t>
            </a:r>
          </a:p>
          <a:p>
            <a:pPr algn="l"/>
            <a:endParaRPr lang="zh-CN" altLang="en-US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>
            <a:spLocks noChangeAspect="1"/>
          </p:cNvSpPr>
          <p:nvPr/>
        </p:nvSpPr>
        <p:spPr bwMode="auto">
          <a:xfrm>
            <a:off x="1338286" y="1455728"/>
            <a:ext cx="687387" cy="687388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08A1D9">
                <a:lumMod val="75000"/>
              </a:srgb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18" name="矩形 17"/>
          <p:cNvSpPr/>
          <p:nvPr/>
        </p:nvSpPr>
        <p:spPr bwMode="auto">
          <a:xfrm>
            <a:off x="1440052" y="1547559"/>
            <a:ext cx="469631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8A1D9">
                    <a:lumMod val="7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一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7369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项目结构介绍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模拟器运行项目：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3251" name="Picture 3" descr="C:\Users\meiliang\Documents\QQ截图2017050919383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4488" y="1428750"/>
            <a:ext cx="5915025" cy="40005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 bwMode="auto">
          <a:xfrm>
            <a:off x="1382740" y="3886203"/>
            <a:ext cx="6284912" cy="550863"/>
          </a:xfrm>
          <a:custGeom>
            <a:avLst/>
            <a:gdLst>
              <a:gd name="connsiteX0" fmla="*/ 0 w 7004759"/>
              <a:gd name="connsiteY0" fmla="*/ 0 h 719475"/>
              <a:gd name="connsiteX1" fmla="*/ 7004759 w 7004759"/>
              <a:gd name="connsiteY1" fmla="*/ 0 h 719475"/>
              <a:gd name="connsiteX2" fmla="*/ 7004759 w 7004759"/>
              <a:gd name="connsiteY2" fmla="*/ 719475 h 719475"/>
              <a:gd name="connsiteX3" fmla="*/ 0 w 7004759"/>
              <a:gd name="connsiteY3" fmla="*/ 719475 h 719475"/>
              <a:gd name="connsiteX4" fmla="*/ 0 w 7004759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4759" h="719475">
                <a:moveTo>
                  <a:pt x="0" y="0"/>
                </a:moveTo>
                <a:lnTo>
                  <a:pt x="7004759" y="0"/>
                </a:lnTo>
                <a:lnTo>
                  <a:pt x="7004759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571083" tIns="60960" rIns="60960" bIns="60960" spcCol="1270" anchor="ctr"/>
          <a:lstStyle/>
          <a:p>
            <a:pPr defTabSz="106680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功能与原理</a:t>
            </a:r>
            <a:endParaRPr lang="zh-CN" altLang="en-US" sz="2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 bwMode="auto">
          <a:xfrm>
            <a:off x="931890" y="3857628"/>
            <a:ext cx="673100" cy="671513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F96A1B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7" name="任意多边形 6"/>
          <p:cNvSpPr/>
          <p:nvPr/>
        </p:nvSpPr>
        <p:spPr bwMode="auto">
          <a:xfrm>
            <a:off x="1793902" y="1541454"/>
            <a:ext cx="5873750" cy="611187"/>
          </a:xfrm>
          <a:custGeom>
            <a:avLst/>
            <a:gdLst>
              <a:gd name="connsiteX0" fmla="*/ 0 w 6592268"/>
              <a:gd name="connsiteY0" fmla="*/ 0 h 719475"/>
              <a:gd name="connsiteX1" fmla="*/ 6592268 w 6592268"/>
              <a:gd name="connsiteY1" fmla="*/ 0 h 719475"/>
              <a:gd name="connsiteX2" fmla="*/ 6592268 w 6592268"/>
              <a:gd name="connsiteY2" fmla="*/ 719475 h 719475"/>
              <a:gd name="connsiteX3" fmla="*/ 0 w 6592268"/>
              <a:gd name="connsiteY3" fmla="*/ 719475 h 719475"/>
              <a:gd name="connsiteX4" fmla="*/ 0 w 6592268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2268" h="719475">
                <a:moveTo>
                  <a:pt x="0" y="0"/>
                </a:moveTo>
                <a:lnTo>
                  <a:pt x="6592268" y="0"/>
                </a:lnTo>
                <a:lnTo>
                  <a:pt x="6592268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71083" tIns="78740" rIns="78740" bIns="78740" spcCol="1270" anchor="ctr"/>
          <a:lstStyle/>
          <a:p>
            <a:pPr defTabSz="137795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背景历史</a:t>
            </a:r>
          </a:p>
        </p:txBody>
      </p:sp>
      <p:sp>
        <p:nvSpPr>
          <p:cNvPr id="8" name="椭圆 7"/>
          <p:cNvSpPr>
            <a:spLocks noChangeAspect="1"/>
          </p:cNvSpPr>
          <p:nvPr/>
        </p:nvSpPr>
        <p:spPr bwMode="auto">
          <a:xfrm>
            <a:off x="1344640" y="1527166"/>
            <a:ext cx="687387" cy="687388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08A1D9">
                <a:lumMod val="75000"/>
              </a:srgb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9" name="矩形 8"/>
          <p:cNvSpPr/>
          <p:nvPr/>
        </p:nvSpPr>
        <p:spPr bwMode="auto">
          <a:xfrm>
            <a:off x="970486" y="3935773"/>
            <a:ext cx="63476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96A1B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三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1446406" y="1618997"/>
            <a:ext cx="469631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8A1D9">
                    <a:lumMod val="7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一</a:t>
            </a:r>
          </a:p>
        </p:txBody>
      </p:sp>
      <p:sp>
        <p:nvSpPr>
          <p:cNvPr id="11" name="任意多边形 10"/>
          <p:cNvSpPr/>
          <p:nvPr/>
        </p:nvSpPr>
        <p:spPr bwMode="auto">
          <a:xfrm>
            <a:off x="1762152" y="2692400"/>
            <a:ext cx="5888038" cy="623887"/>
          </a:xfrm>
          <a:custGeom>
            <a:avLst/>
            <a:gdLst>
              <a:gd name="connsiteX0" fmla="*/ 0 w 6592268"/>
              <a:gd name="connsiteY0" fmla="*/ 0 h 719475"/>
              <a:gd name="connsiteX1" fmla="*/ 6592268 w 6592268"/>
              <a:gd name="connsiteY1" fmla="*/ 0 h 719475"/>
              <a:gd name="connsiteX2" fmla="*/ 6592268 w 6592268"/>
              <a:gd name="connsiteY2" fmla="*/ 719475 h 719475"/>
              <a:gd name="connsiteX3" fmla="*/ 0 w 6592268"/>
              <a:gd name="connsiteY3" fmla="*/ 719475 h 719475"/>
              <a:gd name="connsiteX4" fmla="*/ 0 w 6592268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2268" h="719475">
                <a:moveTo>
                  <a:pt x="0" y="0"/>
                </a:moveTo>
                <a:lnTo>
                  <a:pt x="6592268" y="0"/>
                </a:lnTo>
                <a:lnTo>
                  <a:pt x="6592268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71083" tIns="78740" rIns="78740" bIns="78740" spcCol="1270" anchor="ctr"/>
          <a:lstStyle/>
          <a:p>
            <a:pPr defTabSz="137795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快速入门</a:t>
            </a:r>
            <a:endParaRPr lang="zh-CN" altLang="en-US" sz="2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 bwMode="auto">
          <a:xfrm>
            <a:off x="1382740" y="2671762"/>
            <a:ext cx="687387" cy="685800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08A1D9">
                <a:lumMod val="75000"/>
              </a:srgb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13" name="矩形 12"/>
          <p:cNvSpPr/>
          <p:nvPr/>
        </p:nvSpPr>
        <p:spPr bwMode="auto">
          <a:xfrm>
            <a:off x="1472723" y="2725924"/>
            <a:ext cx="50776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8A1D9">
                    <a:lumMod val="7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二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880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功能与原理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1802" y="1714488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一、基本组件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1802" y="2643182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、配置文件用法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71802" y="3571876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、功能与原理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880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功能与原理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43174" y="1702346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一、基本组件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1802" y="2631040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、配置文件用法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71802" y="3559734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、功能与原理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880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功能与原理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210946" name="Picture 2" descr="“android系统架构”的图片搜索结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428736"/>
            <a:ext cx="6515100" cy="46863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57224" y="857232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系统结构：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880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功能与原理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7" name="图示 6"/>
          <p:cNvGraphicFramePr/>
          <p:nvPr/>
        </p:nvGraphicFramePr>
        <p:xfrm>
          <a:off x="1214414" y="857232"/>
          <a:ext cx="6096000" cy="5286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19029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四大组件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Activity</a:t>
            </a:r>
            <a:r>
              <a:rPr lang="zh-CN" altLang="en-US" dirty="0" smtClean="0"/>
              <a:t>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633" name="Rectangle 1"/>
          <p:cNvSpPr>
            <a:spLocks noChangeArrowheads="1"/>
          </p:cNvSpPr>
          <p:nvPr/>
        </p:nvSpPr>
        <p:spPr bwMode="auto">
          <a:xfrm>
            <a:off x="857224" y="1785926"/>
            <a:ext cx="5143536" cy="991247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&lt;activity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android:name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".ExampleActivity"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android:icon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"@drawable/app_icon"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&lt;intent-filter&gt;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&lt;action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android:name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"android.intent.action.MAIN"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&lt;category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android:name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"android.intent.category.LAUNCHER"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&lt;/intent-filter&gt;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&lt;/activity&gt;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4348" y="1285860"/>
            <a:ext cx="2996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在清单文件中声明 </a:t>
            </a:r>
            <a:r>
              <a:rPr lang="en-US" dirty="0"/>
              <a:t>Activity</a:t>
            </a:r>
          </a:p>
        </p:txBody>
      </p:sp>
      <p:sp>
        <p:nvSpPr>
          <p:cNvPr id="7" name="矩形 6"/>
          <p:cNvSpPr/>
          <p:nvPr/>
        </p:nvSpPr>
        <p:spPr>
          <a:xfrm>
            <a:off x="714348" y="3000372"/>
            <a:ext cx="1611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启动 </a:t>
            </a:r>
            <a:r>
              <a:rPr lang="en-US" dirty="0"/>
              <a:t>Activity</a:t>
            </a:r>
          </a:p>
        </p:txBody>
      </p:sp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857224" y="3429000"/>
            <a:ext cx="5000660" cy="437249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intent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new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this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SignInActivity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class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startActivity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488668"/>
            <a:ext cx="7500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https://developer.android.google.cn/guide/components/activities.html</a:t>
            </a:r>
            <a:endParaRPr lang="zh-CN" altLang="en-US" dirty="0"/>
          </a:p>
        </p:txBody>
      </p:sp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3214646" y="2265768"/>
            <a:ext cx="5929354" cy="4592232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public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class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ExampleActivity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extends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Activity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@Override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public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void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onCreate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Bundle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savedInstanceState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super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onCreate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savedInstanceState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The activity is being created.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@Override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protected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void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onStart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()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super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onStart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The activity is about to become visible.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@Override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protected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void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onResume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()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super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onResume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The activity has become visible (it is now "resumed").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@Override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protected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void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onPause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()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super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onPause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Another activity is taking focus (this activity is about to be "paused").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@Override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protected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void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onStop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()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super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onStop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The activity is no longer visible (it is now "stopped")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@Override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protected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void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onDestroy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()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super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onDestroy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The activity is about to be destroyed.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4348" y="3988362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Activity</a:t>
            </a:r>
            <a:r>
              <a:rPr lang="zh-CN" altLang="en-US" dirty="0" smtClean="0"/>
              <a:t>生成周期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4348" y="4929198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启动模式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09571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四大组件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Fragment</a:t>
            </a:r>
            <a:r>
              <a:rPr lang="zh-CN" altLang="en-US" dirty="0" smtClean="0"/>
              <a:t>：比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轻量级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150017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创建：</a:t>
            </a:r>
            <a:endParaRPr lang="zh-CN" altLang="en-US" dirty="0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1071538" y="1928802"/>
            <a:ext cx="5072066" cy="1268245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public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static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class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ExampleFragment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extends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Fragment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@Override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public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View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onCreateView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LayoutInflater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inflater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ViewGroup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container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Bundle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savedInstanceState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Inflate the layout for this fragment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return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inflater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inflate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layout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example_fragment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container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false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8662" y="350043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添加到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1000100" y="4000504"/>
            <a:ext cx="5072066" cy="357124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9675" rIns="0" bIns="396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FragmentManager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fragmentManager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getFragmentManager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()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FragmentTransaction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fragmentTransaction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fragmentManager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3"/>
              </a:rPr>
              <a:t>beginTransaction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3"/>
              </a:rPr>
              <a:t>()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1000132" y="4362137"/>
            <a:ext cx="4572000" cy="495623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9675" rIns="0" bIns="396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ExampleFragment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fragment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new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ExampleFragment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fragmentTransaction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add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fragment_container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fragment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fragmentTransaction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commit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55302" name="Picture 6" descr="https://developer.android.google.cn/images/activity_fragment_lifecy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05500" y="142852"/>
            <a:ext cx="3238500" cy="6429375"/>
          </a:xfrm>
          <a:prstGeom prst="rect">
            <a:avLst/>
          </a:prstGeom>
          <a:noFill/>
        </p:spPr>
      </p:pic>
      <p:sp>
        <p:nvSpPr>
          <p:cNvPr id="11" name="矩形 10"/>
          <p:cNvSpPr/>
          <p:nvPr/>
        </p:nvSpPr>
        <p:spPr>
          <a:xfrm>
            <a:off x="0" y="6488668"/>
            <a:ext cx="7358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https://developer.android.google.cn/guide/components/fragments.html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09571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四大组件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20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Service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393" name="Rectangle 1"/>
          <p:cNvSpPr>
            <a:spLocks noChangeArrowheads="1"/>
          </p:cNvSpPr>
          <p:nvPr/>
        </p:nvSpPr>
        <p:spPr bwMode="auto">
          <a:xfrm>
            <a:off x="1142976" y="1714488"/>
            <a:ext cx="3857620" cy="1129746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&lt;manifest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...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...</a:t>
            </a:r>
            <a:b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&lt;application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...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&lt;service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android:name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".ExampleService"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...</a:t>
            </a:r>
            <a:b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&lt;/application&gt;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&lt;/manifest&gt;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8662" y="1285860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注册服务：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28662" y="3000372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启动服务</a:t>
            </a:r>
          </a:p>
        </p:txBody>
      </p:sp>
      <p:sp>
        <p:nvSpPr>
          <p:cNvPr id="8" name="矩形 7"/>
          <p:cNvSpPr/>
          <p:nvPr/>
        </p:nvSpPr>
        <p:spPr>
          <a:xfrm>
            <a:off x="928662" y="4286256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停止服务</a:t>
            </a:r>
          </a:p>
        </p:txBody>
      </p:sp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1142976" y="3429001"/>
            <a:ext cx="3500462" cy="437249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intent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new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this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HelloService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class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startService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488668"/>
            <a:ext cx="7143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https://developer.android.google.cn/guide/components/services.html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14414" y="4786322"/>
            <a:ext cx="2811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stopSelf</a:t>
            </a:r>
            <a:r>
              <a:rPr lang="en-US" altLang="zh-CN" sz="1400" dirty="0" smtClean="0"/>
              <a:t>()</a:t>
            </a:r>
            <a:r>
              <a:rPr lang="zh-CN" altLang="en-US" sz="1400" dirty="0" smtClean="0"/>
              <a:t>或者</a:t>
            </a:r>
            <a:r>
              <a:rPr lang="en-US" altLang="zh-CN" sz="1400" dirty="0" err="1" smtClean="0"/>
              <a:t>stopService</a:t>
            </a:r>
            <a:r>
              <a:rPr lang="en-US" altLang="zh-CN" sz="1400" dirty="0" smtClean="0"/>
              <a:t>(Intent)</a:t>
            </a:r>
            <a:endParaRPr lang="zh-CN" altLang="en-US" sz="1400" dirty="0"/>
          </a:p>
        </p:txBody>
      </p:sp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5214942" y="1785926"/>
            <a:ext cx="3786214" cy="246221"/>
          </a:xfrm>
          <a:prstGeom prst="rect">
            <a:avLst/>
          </a:prstGeom>
          <a:solidFill>
            <a:srgbClr val="2B2B2B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宋体" pitchFamily="2" charset="-122"/>
                <a:ea typeface="宋体" pitchFamily="2" charset="-122"/>
              </a:rPr>
              <a:t>android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宋体" pitchFamily="2" charset="-122"/>
                <a:ea typeface="宋体" pitchFamily="2" charset="-122"/>
              </a:rPr>
              <a:t>:process=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itchFamily="2" charset="-122"/>
                <a:ea typeface="宋体" pitchFamily="2" charset="-122"/>
              </a:rPr>
              <a:t>“:backend“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itchFamily="2" charset="-122"/>
                <a:ea typeface="宋体" pitchFamily="2" charset="-122"/>
              </a:rPr>
              <a:t> //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itchFamily="2" charset="-122"/>
                <a:ea typeface="宋体" pitchFamily="2" charset="-122"/>
              </a:rPr>
              <a:t>创建一个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itchFamily="2" charset="-122"/>
                <a:ea typeface="宋体" pitchFamily="2" charset="-122"/>
              </a:rPr>
              <a:t>backend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itchFamily="2" charset="-122"/>
                <a:ea typeface="宋体" pitchFamily="2" charset="-122"/>
              </a:rPr>
              <a:t>进程服务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8662" y="5429264"/>
            <a:ext cx="7437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AIDL</a:t>
            </a:r>
            <a:r>
              <a:rPr lang="zh-CN" altLang="en-US" dirty="0" smtClean="0"/>
              <a:t>：</a:t>
            </a:r>
            <a:r>
              <a:rPr lang="zh-CN" altLang="en-US" sz="1600" dirty="0" smtClean="0"/>
              <a:t>跨进程调用：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</a:rPr>
              <a:t>https://developer.android.google.cn/guide/components/aidl.html#Defining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09571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四大组件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ContentProvider</a:t>
            </a:r>
            <a:r>
              <a:rPr lang="en-US" altLang="zh-CN" dirty="0" smtClean="0"/>
              <a:t>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8663" y="1500174"/>
            <a:ext cx="721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共享数据：</a:t>
            </a:r>
            <a:r>
              <a:rPr lang="zh-CN" altLang="en-US" sz="1600" dirty="0" smtClean="0"/>
              <a:t>提供数据的增删改查操作，也可以根据数据安全屏蔽相应的操作。</a:t>
            </a:r>
            <a:endParaRPr lang="zh-CN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000100" y="4689745"/>
            <a:ext cx="474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访问数据：</a:t>
            </a:r>
            <a:r>
              <a:rPr lang="zh-CN" altLang="en-US" sz="1600" dirty="0" smtClean="0"/>
              <a:t>访问跨进程的数据，通过</a:t>
            </a:r>
            <a:r>
              <a:rPr lang="en-US" altLang="zh-CN" sz="1600" dirty="0" smtClean="0"/>
              <a:t>URI</a:t>
            </a:r>
            <a:r>
              <a:rPr lang="zh-CN" altLang="en-US" sz="1600" dirty="0" smtClean="0"/>
              <a:t>访问。</a:t>
            </a:r>
            <a:endParaRPr lang="zh-CN" altLang="en-US" sz="1600" dirty="0"/>
          </a:p>
        </p:txBody>
      </p:sp>
      <p:sp>
        <p:nvSpPr>
          <p:cNvPr id="58369" name="Rectangle 1"/>
          <p:cNvSpPr>
            <a:spLocks noChangeArrowheads="1"/>
          </p:cNvSpPr>
          <p:nvPr/>
        </p:nvSpPr>
        <p:spPr bwMode="auto">
          <a:xfrm>
            <a:off x="1285852" y="5201953"/>
            <a:ext cx="2500330" cy="298749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content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//user_dictionary/words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1643042" y="1928802"/>
            <a:ext cx="4143372" cy="2582045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66654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&lt;provider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authorities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list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directBootAware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["true"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|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"false"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enabled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["true"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|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"false"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exported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["true"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|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"false"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grantUriPermissions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["true"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|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"false"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icon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drawable resource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initOrder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integer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label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string resource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multiprocess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["true"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|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"false"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name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string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permission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string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process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string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readPermission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string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syncable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["true"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|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"false"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writePermission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string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. . .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&lt;/provider&gt;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488668"/>
            <a:ext cx="8715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https://developer.android.google.cn/guide/topics/providers/content-providers.html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4"/>
          <p:cNvSpPr txBox="1">
            <a:spLocks noChangeArrowheads="1"/>
          </p:cNvSpPr>
          <p:nvPr/>
        </p:nvSpPr>
        <p:spPr bwMode="auto">
          <a:xfrm>
            <a:off x="1143027" y="1298566"/>
            <a:ext cx="72866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Calibri" pitchFamily="34" charset="0"/>
              </a:rPr>
              <a:t>　　</a:t>
            </a:r>
          </a:p>
        </p:txBody>
      </p:sp>
      <p:sp>
        <p:nvSpPr>
          <p:cNvPr id="5" name="任意多边形 4"/>
          <p:cNvSpPr/>
          <p:nvPr/>
        </p:nvSpPr>
        <p:spPr bwMode="auto">
          <a:xfrm>
            <a:off x="1382740" y="1500178"/>
            <a:ext cx="6284912" cy="550863"/>
          </a:xfrm>
          <a:custGeom>
            <a:avLst/>
            <a:gdLst>
              <a:gd name="connsiteX0" fmla="*/ 0 w 7004759"/>
              <a:gd name="connsiteY0" fmla="*/ 0 h 719475"/>
              <a:gd name="connsiteX1" fmla="*/ 7004759 w 7004759"/>
              <a:gd name="connsiteY1" fmla="*/ 0 h 719475"/>
              <a:gd name="connsiteX2" fmla="*/ 7004759 w 7004759"/>
              <a:gd name="connsiteY2" fmla="*/ 719475 h 719475"/>
              <a:gd name="connsiteX3" fmla="*/ 0 w 7004759"/>
              <a:gd name="connsiteY3" fmla="*/ 719475 h 719475"/>
              <a:gd name="connsiteX4" fmla="*/ 0 w 7004759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4759" h="719475">
                <a:moveTo>
                  <a:pt x="0" y="0"/>
                </a:moveTo>
                <a:lnTo>
                  <a:pt x="7004759" y="0"/>
                </a:lnTo>
                <a:lnTo>
                  <a:pt x="7004759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571083" tIns="60960" rIns="60960" bIns="60960" spcCol="1270" anchor="ctr"/>
          <a:lstStyle/>
          <a:p>
            <a:pPr defTabSz="106680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背景历史</a:t>
            </a:r>
            <a:endParaRPr lang="zh-CN" altLang="en-US" sz="2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 bwMode="auto">
          <a:xfrm>
            <a:off x="931890" y="1471603"/>
            <a:ext cx="673100" cy="671513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F96A1B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7" name="任意多边形 6"/>
          <p:cNvSpPr/>
          <p:nvPr/>
        </p:nvSpPr>
        <p:spPr bwMode="auto">
          <a:xfrm>
            <a:off x="1793902" y="2684462"/>
            <a:ext cx="5873750" cy="611187"/>
          </a:xfrm>
          <a:custGeom>
            <a:avLst/>
            <a:gdLst>
              <a:gd name="connsiteX0" fmla="*/ 0 w 6592268"/>
              <a:gd name="connsiteY0" fmla="*/ 0 h 719475"/>
              <a:gd name="connsiteX1" fmla="*/ 6592268 w 6592268"/>
              <a:gd name="connsiteY1" fmla="*/ 0 h 719475"/>
              <a:gd name="connsiteX2" fmla="*/ 6592268 w 6592268"/>
              <a:gd name="connsiteY2" fmla="*/ 719475 h 719475"/>
              <a:gd name="connsiteX3" fmla="*/ 0 w 6592268"/>
              <a:gd name="connsiteY3" fmla="*/ 719475 h 719475"/>
              <a:gd name="connsiteX4" fmla="*/ 0 w 6592268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2268" h="719475">
                <a:moveTo>
                  <a:pt x="0" y="0"/>
                </a:moveTo>
                <a:lnTo>
                  <a:pt x="6592268" y="0"/>
                </a:lnTo>
                <a:lnTo>
                  <a:pt x="6592268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71083" tIns="78740" rIns="78740" bIns="78740" spcCol="1270" anchor="ctr"/>
          <a:lstStyle/>
          <a:p>
            <a:pPr defTabSz="137795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快速入门</a:t>
            </a:r>
          </a:p>
        </p:txBody>
      </p:sp>
      <p:sp>
        <p:nvSpPr>
          <p:cNvPr id="8" name="椭圆 7"/>
          <p:cNvSpPr>
            <a:spLocks noChangeAspect="1"/>
          </p:cNvSpPr>
          <p:nvPr/>
        </p:nvSpPr>
        <p:spPr bwMode="auto">
          <a:xfrm>
            <a:off x="1344640" y="2670174"/>
            <a:ext cx="687387" cy="687388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08A1D9">
                <a:lumMod val="75000"/>
              </a:srgb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9" name="矩形 8"/>
          <p:cNvSpPr/>
          <p:nvPr/>
        </p:nvSpPr>
        <p:spPr bwMode="auto">
          <a:xfrm>
            <a:off x="970486" y="1549748"/>
            <a:ext cx="63476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96A1B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一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1446406" y="2762005"/>
            <a:ext cx="469631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8A1D9">
                    <a:lumMod val="7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二</a:t>
            </a:r>
          </a:p>
        </p:txBody>
      </p:sp>
      <p:sp>
        <p:nvSpPr>
          <p:cNvPr id="11" name="任意多边形 10"/>
          <p:cNvSpPr/>
          <p:nvPr/>
        </p:nvSpPr>
        <p:spPr bwMode="auto">
          <a:xfrm>
            <a:off x="1762152" y="3881438"/>
            <a:ext cx="5888038" cy="623887"/>
          </a:xfrm>
          <a:custGeom>
            <a:avLst/>
            <a:gdLst>
              <a:gd name="connsiteX0" fmla="*/ 0 w 6592268"/>
              <a:gd name="connsiteY0" fmla="*/ 0 h 719475"/>
              <a:gd name="connsiteX1" fmla="*/ 6592268 w 6592268"/>
              <a:gd name="connsiteY1" fmla="*/ 0 h 719475"/>
              <a:gd name="connsiteX2" fmla="*/ 6592268 w 6592268"/>
              <a:gd name="connsiteY2" fmla="*/ 719475 h 719475"/>
              <a:gd name="connsiteX3" fmla="*/ 0 w 6592268"/>
              <a:gd name="connsiteY3" fmla="*/ 719475 h 719475"/>
              <a:gd name="connsiteX4" fmla="*/ 0 w 6592268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2268" h="719475">
                <a:moveTo>
                  <a:pt x="0" y="0"/>
                </a:moveTo>
                <a:lnTo>
                  <a:pt x="6592268" y="0"/>
                </a:lnTo>
                <a:lnTo>
                  <a:pt x="6592268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71083" tIns="78740" rIns="78740" bIns="78740" spcCol="1270" anchor="ctr"/>
          <a:lstStyle/>
          <a:p>
            <a:pPr defTabSz="137795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功能与原理</a:t>
            </a:r>
            <a:endParaRPr lang="zh-CN" altLang="en-US" sz="2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 bwMode="auto">
          <a:xfrm>
            <a:off x="1382740" y="3860800"/>
            <a:ext cx="687387" cy="685800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08A1D9">
                <a:lumMod val="75000"/>
              </a:srgb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13" name="矩形 12"/>
          <p:cNvSpPr/>
          <p:nvPr/>
        </p:nvSpPr>
        <p:spPr bwMode="auto">
          <a:xfrm>
            <a:off x="1472723" y="3914962"/>
            <a:ext cx="50776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8A1D9">
                    <a:lumMod val="7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三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09571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四大组件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Broadcast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2976" y="1285860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静态注册：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2976" y="3714752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动态注册：</a:t>
            </a:r>
            <a:endParaRPr lang="zh-CN" altLang="en-US" dirty="0"/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1285852" y="4071942"/>
            <a:ext cx="4429124" cy="1323439"/>
          </a:xfrm>
          <a:prstGeom prst="rect">
            <a:avLst/>
          </a:prstGeom>
          <a:solidFill>
            <a:srgbClr val="2B2B2B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1AC51"/>
                </a:solidFill>
                <a:effectLst/>
                <a:latin typeface="宋体" pitchFamily="2" charset="-122"/>
                <a:ea typeface="宋体" pitchFamily="2" charset="-122"/>
              </a:rPr>
              <a:t>BroadcastReceiver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FFB295"/>
                </a:solidFill>
                <a:effectLst/>
                <a:latin typeface="宋体" pitchFamily="2" charset="-122"/>
                <a:ea typeface="宋体" pitchFamily="2" charset="-122"/>
              </a:rPr>
              <a:t>br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=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  <a:t>new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BroadcastReceiver() {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   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宋体" pitchFamily="2" charset="-122"/>
                <a:ea typeface="宋体" pitchFamily="2" charset="-122"/>
              </a:rPr>
              <a:t>@Override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宋体" pitchFamily="2" charset="-122"/>
                <a:ea typeface="宋体" pitchFamily="2" charset="-122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宋体" pitchFamily="2" charset="-122"/>
                <a:ea typeface="宋体" pitchFamily="2" charset="-122"/>
              </a:rPr>
              <a:t>   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  <a:t>public void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宋体" pitchFamily="2" charset="-122"/>
                <a:ea typeface="宋体" pitchFamily="2" charset="-122"/>
              </a:rPr>
              <a:t>onReceive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(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1AC51"/>
                </a:solidFill>
                <a:effectLst/>
                <a:latin typeface="宋体" pitchFamily="2" charset="-122"/>
                <a:ea typeface="宋体" pitchFamily="2" charset="-122"/>
              </a:rPr>
              <a:t>Context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FFCF0C"/>
                </a:solidFill>
                <a:effectLst/>
                <a:latin typeface="宋体" pitchFamily="2" charset="-122"/>
                <a:ea typeface="宋体" pitchFamily="2" charset="-122"/>
              </a:rPr>
              <a:t>context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  <a:t>,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Intent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FFCF0C"/>
                </a:solidFill>
                <a:effectLst/>
                <a:latin typeface="宋体" pitchFamily="2" charset="-122"/>
                <a:ea typeface="宋体" pitchFamily="2" charset="-122"/>
              </a:rPr>
              <a:t>intent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) {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/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    }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}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  <a:t>;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IntentFilter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FFB295"/>
                </a:solidFill>
                <a:effectLst/>
                <a:latin typeface="宋体" pitchFamily="2" charset="-122"/>
                <a:ea typeface="宋体" pitchFamily="2" charset="-122"/>
              </a:rPr>
              <a:t>filter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=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  <a:t>new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IntentFilter(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itchFamily="2" charset="-122"/>
                <a:ea typeface="宋体" pitchFamily="2" charset="-122"/>
              </a:rPr>
              <a:t>"packagename.</a:t>
            </a:r>
            <a:r>
              <a:rPr lang="en-US" altLang="zh-CN" sz="1000" dirty="0" smtClean="0">
                <a:solidFill>
                  <a:srgbClr val="6A8759"/>
                </a:solidFill>
                <a:latin typeface="宋体" pitchFamily="2" charset="-122"/>
                <a:ea typeface="宋体" pitchFamily="2" charset="-122"/>
              </a:rPr>
              <a:t>receiver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itchFamily="2" charset="-122"/>
                <a:ea typeface="宋体" pitchFamily="2" charset="-122"/>
              </a:rPr>
              <a:t>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)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  <a:t>;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281F5"/>
                </a:solidFill>
                <a:effectLst/>
                <a:latin typeface="宋体" pitchFamily="2" charset="-122"/>
                <a:ea typeface="宋体" pitchFamily="2" charset="-122"/>
              </a:rPr>
              <a:t>registerReceiver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(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FFB295"/>
                </a:solidFill>
                <a:effectLst/>
                <a:latin typeface="宋体" pitchFamily="2" charset="-122"/>
                <a:ea typeface="宋体" pitchFamily="2" charset="-122"/>
              </a:rPr>
              <a:t>br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  <a:t>,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FFB295"/>
                </a:solidFill>
                <a:effectLst/>
                <a:latin typeface="宋体" pitchFamily="2" charset="-122"/>
                <a:ea typeface="宋体" pitchFamily="2" charset="-122"/>
              </a:rPr>
              <a:t>filter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)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  <a:t>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2976" y="5429264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动态注销：</a:t>
            </a:r>
            <a:endParaRPr lang="zh-CN" altLang="en-US" dirty="0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1285852" y="5857892"/>
            <a:ext cx="1928794" cy="246221"/>
          </a:xfrm>
          <a:prstGeom prst="rect">
            <a:avLst/>
          </a:prstGeom>
          <a:solidFill>
            <a:srgbClr val="2B2B2B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2281F5"/>
                </a:solidFill>
                <a:effectLst/>
                <a:latin typeface="宋体" pitchFamily="2" charset="-122"/>
                <a:ea typeface="宋体" pitchFamily="2" charset="-122"/>
              </a:rPr>
              <a:t>unregisterReceiver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(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FFB295"/>
                </a:solidFill>
                <a:effectLst/>
                <a:latin typeface="宋体" pitchFamily="2" charset="-122"/>
                <a:ea typeface="宋体" pitchFamily="2" charset="-122"/>
              </a:rPr>
              <a:t>br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)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  <a:t>;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15008" y="1285860"/>
            <a:ext cx="32861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有序广播：</a:t>
            </a:r>
            <a:endParaRPr lang="en-US" altLang="zh-CN" dirty="0" smtClean="0"/>
          </a:p>
          <a:p>
            <a:r>
              <a:rPr lang="en-US" altLang="zh-CN" dirty="0" smtClean="0"/>
              <a:t>       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）优先级高的先接收；</a:t>
            </a:r>
            <a:endParaRPr lang="en-US" altLang="zh-CN" sz="1400" dirty="0" smtClean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   2</a:t>
            </a:r>
            <a:r>
              <a:rPr lang="zh-CN" altLang="en-US" sz="1400" dirty="0" smtClean="0"/>
              <a:t>）动态广播优先静态广播；</a:t>
            </a:r>
            <a:endParaRPr lang="en-US" altLang="zh-CN" sz="1400" dirty="0" smtClean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   3</a:t>
            </a:r>
            <a:r>
              <a:rPr lang="zh-CN" altLang="en-US" sz="1400" dirty="0" smtClean="0"/>
              <a:t>）广播可以被终止。</a:t>
            </a:r>
            <a:endParaRPr lang="zh-CN" altLang="en-US" sz="1400" dirty="0"/>
          </a:p>
        </p:txBody>
      </p:sp>
      <p:sp>
        <p:nvSpPr>
          <p:cNvPr id="14" name="矩形 13"/>
          <p:cNvSpPr/>
          <p:nvPr/>
        </p:nvSpPr>
        <p:spPr>
          <a:xfrm>
            <a:off x="1071538" y="1785926"/>
            <a:ext cx="4714908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/>
              <a:t>&lt;receiver</a:t>
            </a:r>
            <a:r>
              <a:rPr lang="en-US" sz="1300" dirty="0"/>
              <a:t> </a:t>
            </a:r>
            <a:r>
              <a:rPr lang="en-US" sz="1300" dirty="0" err="1"/>
              <a:t>android:name</a:t>
            </a:r>
            <a:r>
              <a:rPr lang="en-US" sz="1300" dirty="0"/>
              <a:t>="</a:t>
            </a:r>
            <a:r>
              <a:rPr lang="en-US" sz="1300" dirty="0" err="1"/>
              <a:t>net.youmi.android.AdReceiver</a:t>
            </a:r>
            <a:r>
              <a:rPr lang="en-US" sz="1300" dirty="0"/>
              <a:t>" </a:t>
            </a:r>
            <a:r>
              <a:rPr lang="en-US" sz="1300" b="1" dirty="0"/>
              <a:t>&gt;</a:t>
            </a:r>
            <a:r>
              <a:rPr lang="en-US" sz="1300" dirty="0"/>
              <a:t>  </a:t>
            </a:r>
          </a:p>
          <a:p>
            <a:r>
              <a:rPr lang="en-US" sz="1300" dirty="0"/>
              <a:t>            </a:t>
            </a:r>
            <a:r>
              <a:rPr lang="en-US" sz="1300" b="1" dirty="0"/>
              <a:t>&lt;intent-filter&gt;</a:t>
            </a:r>
            <a:r>
              <a:rPr lang="en-US" sz="1300" dirty="0"/>
              <a:t>  </a:t>
            </a:r>
          </a:p>
          <a:p>
            <a:r>
              <a:rPr lang="en-US" sz="1300" dirty="0"/>
              <a:t>                </a:t>
            </a:r>
            <a:r>
              <a:rPr lang="en-US" sz="1300" b="1" dirty="0"/>
              <a:t>&lt;action</a:t>
            </a:r>
            <a:r>
              <a:rPr lang="en-US" sz="1300" dirty="0"/>
              <a:t> </a:t>
            </a:r>
            <a:r>
              <a:rPr lang="en-US" sz="1300" dirty="0" err="1"/>
              <a:t>android:name</a:t>
            </a:r>
            <a:r>
              <a:rPr lang="en-US" sz="1300" dirty="0"/>
              <a:t>="</a:t>
            </a:r>
            <a:r>
              <a:rPr lang="en-US" sz="1300" dirty="0" err="1"/>
              <a:t>android.intent.action.PACKAGE_ADDED</a:t>
            </a:r>
            <a:r>
              <a:rPr lang="en-US" sz="1300" dirty="0"/>
              <a:t>" </a:t>
            </a:r>
            <a:r>
              <a:rPr lang="en-US" sz="1300" b="1" dirty="0"/>
              <a:t>/&gt;</a:t>
            </a:r>
            <a:r>
              <a:rPr lang="en-US" sz="1300" dirty="0"/>
              <a:t>  </a:t>
            </a:r>
          </a:p>
          <a:p>
            <a:r>
              <a:rPr lang="en-US" sz="1300" dirty="0"/>
              <a:t>                </a:t>
            </a:r>
            <a:r>
              <a:rPr lang="en-US" sz="1300" b="1" dirty="0"/>
              <a:t>&lt;data</a:t>
            </a:r>
            <a:r>
              <a:rPr lang="en-US" sz="1300" dirty="0"/>
              <a:t> </a:t>
            </a:r>
            <a:r>
              <a:rPr lang="en-US" sz="1300" dirty="0" err="1"/>
              <a:t>android:scheme</a:t>
            </a:r>
            <a:r>
              <a:rPr lang="en-US" sz="1300" dirty="0"/>
              <a:t>="package" </a:t>
            </a:r>
            <a:r>
              <a:rPr lang="en-US" sz="1300" b="1" dirty="0"/>
              <a:t>/&gt;</a:t>
            </a:r>
            <a:r>
              <a:rPr lang="en-US" sz="1300" dirty="0"/>
              <a:t>  </a:t>
            </a:r>
          </a:p>
          <a:p>
            <a:r>
              <a:rPr lang="en-US" sz="1300" dirty="0"/>
              <a:t>            </a:t>
            </a:r>
            <a:r>
              <a:rPr lang="en-US" sz="1300" b="1" dirty="0"/>
              <a:t>&lt;/intent-filter&gt;</a:t>
            </a:r>
            <a:r>
              <a:rPr lang="en-US" sz="1300" dirty="0"/>
              <a:t>  </a:t>
            </a:r>
          </a:p>
          <a:p>
            <a:r>
              <a:rPr lang="en-US" sz="1300" dirty="0"/>
              <a:t> </a:t>
            </a:r>
            <a:r>
              <a:rPr lang="en-US" sz="1300" b="1" dirty="0"/>
              <a:t>&lt;/receiver&gt;</a:t>
            </a:r>
            <a:endParaRPr lang="en-US" sz="1300" dirty="0"/>
          </a:p>
        </p:txBody>
      </p:sp>
      <p:sp>
        <p:nvSpPr>
          <p:cNvPr id="15" name="TextBox 14"/>
          <p:cNvSpPr txBox="1"/>
          <p:nvPr/>
        </p:nvSpPr>
        <p:spPr>
          <a:xfrm>
            <a:off x="5786446" y="2714620"/>
            <a:ext cx="33575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无序广播：</a:t>
            </a:r>
            <a:endParaRPr lang="en-US" altLang="zh-CN" dirty="0" smtClean="0"/>
          </a:p>
          <a:p>
            <a:r>
              <a:rPr lang="en-US" altLang="zh-CN" dirty="0" smtClean="0"/>
              <a:t>    </a:t>
            </a:r>
            <a:r>
              <a:rPr lang="en-US" altLang="zh-CN" sz="1600" dirty="0" smtClean="0"/>
              <a:t>  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）无优先级；</a:t>
            </a:r>
            <a:endParaRPr lang="en-US" altLang="zh-CN" sz="1400" dirty="0" smtClean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 2</a:t>
            </a:r>
            <a:r>
              <a:rPr lang="zh-CN" altLang="en-US" sz="1400" dirty="0" smtClean="0"/>
              <a:t>）动态广播优先静态广播；</a:t>
            </a:r>
            <a:endParaRPr lang="en-US" altLang="zh-CN" sz="1400" dirty="0" smtClean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 3</a:t>
            </a:r>
            <a:r>
              <a:rPr lang="zh-CN" altLang="en-US" sz="1400" dirty="0" smtClean="0"/>
              <a:t>）广播不能被终止。</a:t>
            </a:r>
            <a:endParaRPr lang="zh-CN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786446" y="4143380"/>
            <a:ext cx="3143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LocalBroadcast</a:t>
            </a:r>
            <a:r>
              <a:rPr lang="zh-CN" altLang="en-US" dirty="0" smtClean="0"/>
              <a:t>：</a:t>
            </a:r>
            <a:r>
              <a:rPr lang="zh-CN" altLang="en-US" sz="1400" dirty="0" smtClean="0"/>
              <a:t>本地广播，应用内广播。</a:t>
            </a:r>
            <a:endParaRPr lang="zh-CN" altLang="en-US" sz="1400" dirty="0"/>
          </a:p>
        </p:txBody>
      </p:sp>
      <p:sp>
        <p:nvSpPr>
          <p:cNvPr id="17" name="矩形 16"/>
          <p:cNvSpPr/>
          <p:nvPr/>
        </p:nvSpPr>
        <p:spPr>
          <a:xfrm>
            <a:off x="3085931" y="6072206"/>
            <a:ext cx="6058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/>
              <a:t>onReceiver</a:t>
            </a:r>
            <a:r>
              <a:rPr lang="en-US" altLang="zh-CN" b="1" dirty="0" smtClean="0"/>
              <a:t>()</a:t>
            </a:r>
            <a:r>
              <a:rPr lang="zh-CN" altLang="en-US" b="1" dirty="0" smtClean="0"/>
              <a:t>方法不能</a:t>
            </a:r>
            <a:r>
              <a:rPr lang="zh-CN" altLang="en-US" b="1" dirty="0"/>
              <a:t>在</a:t>
            </a:r>
            <a:r>
              <a:rPr lang="en-US" altLang="zh-CN" b="1" dirty="0"/>
              <a:t>10</a:t>
            </a:r>
            <a:r>
              <a:rPr lang="zh-CN" altLang="en-US" b="1" dirty="0"/>
              <a:t>秒内执行</a:t>
            </a:r>
            <a:r>
              <a:rPr lang="zh-CN" altLang="en-US" b="1" dirty="0" smtClean="0"/>
              <a:t>完成，将会导致</a:t>
            </a:r>
            <a:r>
              <a:rPr lang="en-US" altLang="zh-CN" b="1" dirty="0" smtClean="0"/>
              <a:t>ANR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09571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四大组件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53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：信使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2910" y="1357298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显式 </a:t>
            </a:r>
            <a:r>
              <a:rPr lang="en-US" dirty="0" smtClean="0"/>
              <a:t>Intent</a:t>
            </a:r>
            <a:r>
              <a:rPr lang="zh-CN" altLang="en-US" dirty="0" smtClean="0"/>
              <a:t>：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642910" y="2357430"/>
            <a:ext cx="1765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隐式 </a:t>
            </a:r>
            <a:r>
              <a:rPr lang="en-US" dirty="0"/>
              <a:t>Intent </a:t>
            </a:r>
            <a:r>
              <a:rPr lang="zh-CN" altLang="en-US" dirty="0" smtClean="0"/>
              <a:t>：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0" y="6488668"/>
            <a:ext cx="75723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https://developer.android.google.cn/guide/components/intents-filters.html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4348" y="4572008"/>
            <a:ext cx="475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数据传递：</a:t>
            </a:r>
            <a:r>
              <a:rPr lang="en-US" altLang="zh-CN" sz="1400" dirty="0" smtClean="0"/>
              <a:t>Activity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Service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Broadcast</a:t>
            </a:r>
            <a:r>
              <a:rPr lang="zh-CN" altLang="en-US" sz="1400" dirty="0" smtClean="0"/>
              <a:t>都会用到。</a:t>
            </a:r>
            <a:endParaRPr lang="zh-CN" altLang="en-US" sz="1400" dirty="0"/>
          </a:p>
        </p:txBody>
      </p:sp>
      <p:sp>
        <p:nvSpPr>
          <p:cNvPr id="56321" name="Rectangle 1"/>
          <p:cNvSpPr>
            <a:spLocks noChangeArrowheads="1"/>
          </p:cNvSpPr>
          <p:nvPr/>
        </p:nvSpPr>
        <p:spPr bwMode="auto">
          <a:xfrm>
            <a:off x="928662" y="1714488"/>
            <a:ext cx="4429156" cy="575748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downloadIntent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new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this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DownloadService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class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downloadIntent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setData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Uri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parse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fileUrl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startService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downloadIntent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928662" y="2786058"/>
            <a:ext cx="4429124" cy="1545244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Create the text message with a string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sendIntent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new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sendIntent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setAction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ACTION_SEND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sendIntent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putExtra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EXTRA_TEXT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textMessage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sendIntent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setType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"text/plain"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Verify that the intent will resolve to an activity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if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sendIntent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resolveActivity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getPackageManager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!=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null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startActivity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sendIntent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800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功能与原理</a:t>
            </a:r>
            <a:endParaRPr lang="en-US" altLang="zh-CN" sz="28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1" name="图示 30"/>
          <p:cNvGraphicFramePr/>
          <p:nvPr/>
        </p:nvGraphicFramePr>
        <p:xfrm>
          <a:off x="1214414" y="150017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2869696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—View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8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android.view.View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的子类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4274" name="Picture 2" descr="C:\Users\meiliang\Documents\QQ截图2017051019024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20354"/>
            <a:ext cx="4714876" cy="5637646"/>
          </a:xfrm>
          <a:prstGeom prst="rect">
            <a:avLst/>
          </a:prstGeom>
          <a:noFill/>
        </p:spPr>
      </p:pic>
      <p:pic>
        <p:nvPicPr>
          <p:cNvPr id="54278" name="Picture 6" descr="C:\Users\meiliang\Documents\QQ截图2017051019065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1214422"/>
            <a:ext cx="1857375" cy="4067175"/>
          </a:xfrm>
          <a:prstGeom prst="rect">
            <a:avLst/>
          </a:prstGeom>
          <a:noFill/>
        </p:spPr>
      </p:pic>
      <p:pic>
        <p:nvPicPr>
          <p:cNvPr id="54276" name="Picture 4" descr="C:\Users\meiliang\Documents\QQ截图20170510190128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8" y="1214422"/>
            <a:ext cx="1714500" cy="4105275"/>
          </a:xfrm>
          <a:prstGeom prst="rect">
            <a:avLst/>
          </a:prstGeom>
          <a:noFill/>
        </p:spPr>
      </p:pic>
      <p:pic>
        <p:nvPicPr>
          <p:cNvPr id="54277" name="Picture 5" descr="C:\Users\meiliang\Documents\QQ截图2017051019014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81875" y="1214422"/>
            <a:ext cx="1762125" cy="3667125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4643438" y="6550223"/>
            <a:ext cx="45784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%SDK_HOME%\samples\android-19\legacy\</a:t>
            </a:r>
            <a:r>
              <a:rPr lang="en-US" altLang="zh-CN" sz="1400" dirty="0" err="1" smtClean="0"/>
              <a:t>ApiDemos</a:t>
            </a:r>
            <a:endParaRPr lang="zh-CN" altLang="en-US" sz="14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2549096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View—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常用方法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及子类：常用方法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7" name="图示 6"/>
          <p:cNvGraphicFramePr/>
          <p:nvPr/>
        </p:nvGraphicFramePr>
        <p:xfrm>
          <a:off x="1000100" y="928670"/>
          <a:ext cx="8001056" cy="5715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0789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View—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动画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8" name="图示 7"/>
          <p:cNvGraphicFramePr/>
          <p:nvPr/>
        </p:nvGraphicFramePr>
        <p:xfrm>
          <a:off x="1357290" y="1071546"/>
          <a:ext cx="6500858" cy="4857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0789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View—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动画</a:t>
            </a:r>
            <a:endParaRPr lang="en-US" altLang="zh-CN" sz="25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071546"/>
            <a:ext cx="678661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帧动画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(Frame)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定义：</a:t>
            </a:r>
            <a:endParaRPr lang="en-US" altLang="zh-CN" dirty="0" smtClean="0"/>
          </a:p>
          <a:p>
            <a:r>
              <a:rPr lang="en-US" altLang="zh-CN" dirty="0" smtClean="0"/>
              <a:t>    XML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    Java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使用：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142337" name="Rectangle 1"/>
          <p:cNvSpPr>
            <a:spLocks noChangeArrowheads="1"/>
          </p:cNvSpPr>
          <p:nvPr/>
        </p:nvSpPr>
        <p:spPr bwMode="auto">
          <a:xfrm>
            <a:off x="928662" y="2285992"/>
            <a:ext cx="6878806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&lt;?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xml version="1.0" encoding="utf-8"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?&gt;</a:t>
            </a:r>
            <a:endParaRPr lang="en-US" altLang="zh-CN" sz="1200" dirty="0" smtClean="0">
              <a:solidFill>
                <a:srgbClr val="00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animation-list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xmlns:android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  <a:hlinkClick r:id="rId3"/>
              </a:rPr>
              <a:t>http://schemas.android.com/apk/res/android</a:t>
            </a:r>
            <a:endParaRPr lang="en-US" altLang="zh-CN" sz="1200" dirty="0" smtClean="0">
              <a:solidFill>
                <a:srgbClr val="FF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	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android:oneshot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="false"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&gt;</a:t>
            </a:r>
            <a:endParaRPr lang="en-US" altLang="zh-CN" sz="1200" dirty="0" smtClean="0">
              <a:solidFill>
                <a:srgbClr val="00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&lt;!-- 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定义一个动画帧，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Drawable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为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img0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，持续时间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50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毫秒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--&gt;</a:t>
            </a:r>
            <a:endParaRPr lang="en-US" altLang="zh-CN" sz="1200" dirty="0" smtClean="0">
              <a:solidFill>
                <a:srgbClr val="00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item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android:drawable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=“@drawable/img0”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android:duration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=“50”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/&gt;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lvl="0"/>
            <a:r>
              <a:rPr lang="en-US" altLang="zh-CN" sz="1200" dirty="0" smtClean="0">
                <a:solidFill>
                  <a:srgbClr val="0000F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zh-CN" altLang="zh-CN" sz="1200" dirty="0" smtClean="0">
                <a:solidFill>
                  <a:srgbClr val="0000F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&lt;</a:t>
            </a:r>
            <a:r>
              <a:rPr lang="zh-CN" altLang="zh-CN" sz="1200" dirty="0" smtClean="0">
                <a:solidFill>
                  <a:srgbClr val="800000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item </a:t>
            </a:r>
            <a:r>
              <a:rPr lang="zh-CN" altLang="zh-CN" sz="1200" dirty="0" smtClean="0">
                <a:solidFill>
                  <a:srgbClr val="FF0000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android:drawable</a:t>
            </a:r>
            <a:r>
              <a:rPr lang="zh-CN" altLang="zh-CN" sz="1200" dirty="0" smtClean="0">
                <a:solidFill>
                  <a:srgbClr val="0000F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=“@drawable/img</a:t>
            </a:r>
            <a:r>
              <a:rPr lang="en-US" altLang="zh-CN" sz="1200" dirty="0" smtClean="0">
                <a:solidFill>
                  <a:srgbClr val="0000F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1</a:t>
            </a:r>
            <a:r>
              <a:rPr lang="zh-CN" altLang="zh-CN" sz="1200" dirty="0" smtClean="0">
                <a:solidFill>
                  <a:srgbClr val="0000F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”</a:t>
            </a:r>
            <a:r>
              <a:rPr lang="zh-CN" altLang="zh-CN" sz="1200" dirty="0" smtClean="0">
                <a:solidFill>
                  <a:srgbClr val="FF0000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android:duration</a:t>
            </a:r>
            <a:r>
              <a:rPr lang="zh-CN" altLang="zh-CN" sz="1200" dirty="0" smtClean="0">
                <a:solidFill>
                  <a:srgbClr val="0000F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=“50”</a:t>
            </a:r>
            <a:r>
              <a:rPr lang="zh-CN" altLang="zh-CN" sz="1200" dirty="0" smtClean="0">
                <a:solidFill>
                  <a:srgbClr val="000000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zh-CN" altLang="zh-CN" sz="1200" dirty="0" smtClean="0">
                <a:solidFill>
                  <a:srgbClr val="0000F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/&gt;</a:t>
            </a:r>
            <a:endParaRPr lang="en-US" altLang="zh-CN" sz="1200" dirty="0" smtClean="0">
              <a:solidFill>
                <a:srgbClr val="00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&lt;/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animation-list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</a:p>
        </p:txBody>
      </p:sp>
      <p:sp>
        <p:nvSpPr>
          <p:cNvPr id="142338" name="Rectangle 2"/>
          <p:cNvSpPr>
            <a:spLocks noChangeArrowheads="1"/>
          </p:cNvSpPr>
          <p:nvPr/>
        </p:nvSpPr>
        <p:spPr bwMode="auto">
          <a:xfrm>
            <a:off x="1071538" y="5143512"/>
            <a:ext cx="6715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z="1200" dirty="0" err="1" smtClean="0">
                <a:solidFill>
                  <a:srgbClr val="000000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AnimationDrawable</a:t>
            </a:r>
            <a:r>
              <a:rPr lang="en-US" altLang="zh-CN" sz="1200" dirty="0" smtClean="0">
                <a:solidFill>
                  <a:srgbClr val="000000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frameAnim=(AnimationDrawable) getResources().getDrawable(R.drawable.bullet_anim);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</a:p>
        </p:txBody>
      </p:sp>
      <p:sp>
        <p:nvSpPr>
          <p:cNvPr id="142339" name="Rectangle 3"/>
          <p:cNvSpPr>
            <a:spLocks noChangeArrowheads="1"/>
          </p:cNvSpPr>
          <p:nvPr/>
        </p:nvSpPr>
        <p:spPr bwMode="auto">
          <a:xfrm>
            <a:off x="1000100" y="4214818"/>
            <a:ext cx="395653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AnimationDrawable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.</a:t>
            </a: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addFrame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(</a:t>
            </a: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drawable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,</a:t>
            </a:r>
            <a:r>
              <a:rPr kumimoji="0" lang="en-US" altLang="zh-CN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duration);</a:t>
            </a:r>
            <a:endParaRPr kumimoji="0" lang="zh-CN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85852" y="6550223"/>
            <a:ext cx="62151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https://developer.android.com/guide/topics/graphics/drawable-animation.html</a:t>
            </a:r>
            <a:endParaRPr lang="zh-CN" altLang="en-US" sz="14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0789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View—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动画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5786" y="928670"/>
            <a:ext cx="7143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补间动画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Tween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AlphaAnimation</a:t>
            </a:r>
            <a:r>
              <a:rPr lang="zh-CN" altLang="en-US" dirty="0" smtClean="0"/>
              <a:t>：透明动画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err="1" smtClean="0"/>
              <a:t>RotateAnimation</a:t>
            </a:r>
            <a:r>
              <a:rPr lang="zh-CN" altLang="en-US" dirty="0" smtClean="0"/>
              <a:t>：旋转动画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err="1" smtClean="0"/>
              <a:t>ScaleAnimation</a:t>
            </a:r>
            <a:r>
              <a:rPr lang="zh-CN" altLang="en-US" dirty="0" smtClean="0"/>
              <a:t>：绽放动画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err="1" smtClean="0"/>
              <a:t>TranslateAnimation</a:t>
            </a:r>
            <a:r>
              <a:rPr lang="zh-CN" altLang="en-US" dirty="0" smtClean="0"/>
              <a:t>：位移动画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err="1" smtClean="0"/>
              <a:t>AnimationSet</a:t>
            </a:r>
            <a:r>
              <a:rPr lang="zh-CN" altLang="en-US" dirty="0" smtClean="0"/>
              <a:t>：动画集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Interpolator</a:t>
            </a:r>
            <a:r>
              <a:rPr lang="zh-CN" altLang="en-US" dirty="0" smtClean="0"/>
              <a:t>：控制动画的变化速率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1714480" y="6550223"/>
            <a:ext cx="59293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https://developer.android.com/guide/topics/graphics/view-animation.html</a:t>
            </a:r>
            <a:endParaRPr lang="zh-CN" altLang="en-US" sz="14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0789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View—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动画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补间动画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Tween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428736"/>
            <a:ext cx="71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AlphaAnimation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154625" name="Rectangle 1"/>
          <p:cNvSpPr>
            <a:spLocks noChangeArrowheads="1"/>
          </p:cNvSpPr>
          <p:nvPr/>
        </p:nvSpPr>
        <p:spPr bwMode="auto">
          <a:xfrm>
            <a:off x="785786" y="2071678"/>
            <a:ext cx="6320961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&lt;?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xml version="1.0" encoding="utf-8"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?&gt;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endParaRPr lang="en-US" altLang="zh-CN" sz="1200" dirty="0" smtClean="0">
              <a:solidFill>
                <a:srgbClr val="00808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alpha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xmlns:android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="http://schemas.android.com/apk/res/android"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endParaRPr lang="en-US" altLang="zh-CN" sz="1200" dirty="0" smtClean="0">
              <a:solidFill>
                <a:srgbClr val="00808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android:duration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="2000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”</a:t>
            </a:r>
            <a:endParaRPr lang="en-US" altLang="zh-CN" sz="1200" dirty="0" smtClean="0">
              <a:solidFill>
                <a:srgbClr val="00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android:fillAfter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="true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”</a:t>
            </a:r>
            <a:endParaRPr lang="en-US" altLang="zh-CN" sz="1200" dirty="0" smtClean="0">
              <a:solidFill>
                <a:srgbClr val="00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android:fromAlpha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="1.0"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endParaRPr lang="en-US" altLang="zh-CN" sz="1200" dirty="0" smtClean="0">
              <a:solidFill>
                <a:srgbClr val="00808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lvl="0"/>
            <a:r>
              <a:rPr kumimoji="0" lang="en-US" altLang="zh-CN" sz="12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android:repeatCount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="2"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endParaRPr lang="en-US" altLang="zh-CN" sz="1200" dirty="0" smtClean="0">
              <a:solidFill>
                <a:srgbClr val="00808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android:repeatMode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="reverse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”</a:t>
            </a:r>
            <a:endParaRPr lang="en-US" altLang="zh-CN" sz="1200" dirty="0" smtClean="0">
              <a:solidFill>
                <a:srgbClr val="00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android:toAlpha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="0.5"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&gt;</a:t>
            </a:r>
            <a:endParaRPr lang="en-US" altLang="zh-CN" sz="1200" dirty="0" smtClean="0">
              <a:solidFill>
                <a:srgbClr val="00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43042" y="6550223"/>
            <a:ext cx="62151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https://developer.android.com/guide/topics/graphics/view-animation.html</a:t>
            </a:r>
            <a:endParaRPr lang="zh-CN" altLang="en-US" sz="1400" dirty="0"/>
          </a:p>
        </p:txBody>
      </p:sp>
      <p:pic>
        <p:nvPicPr>
          <p:cNvPr id="19763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3071810"/>
            <a:ext cx="4048125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补间动画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Tween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428736"/>
            <a:ext cx="71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RotateAnimation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1500166" y="6550223"/>
            <a:ext cx="59293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https://developer.android.com/guide/topics/graphics/view-animation.html</a:t>
            </a:r>
            <a:endParaRPr lang="zh-CN" altLang="en-US" sz="1400" dirty="0"/>
          </a:p>
        </p:txBody>
      </p:sp>
      <p:sp>
        <p:nvSpPr>
          <p:cNvPr id="152577" name="Rectangle 1"/>
          <p:cNvSpPr>
            <a:spLocks noChangeArrowheads="1"/>
          </p:cNvSpPr>
          <p:nvPr/>
        </p:nvSpPr>
        <p:spPr bwMode="auto">
          <a:xfrm>
            <a:off x="1071538" y="2000240"/>
            <a:ext cx="3143272" cy="1637577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&lt;rotate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android:fromDegrees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android:toDegrees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"-45"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android:toYScale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"0.0"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android:pivotX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"50%"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android:pivotY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"50%"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android:startOffset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"700"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android:duration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"400"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</a:p>
        </p:txBody>
      </p:sp>
      <p:pic>
        <p:nvPicPr>
          <p:cNvPr id="19558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3714752"/>
            <a:ext cx="51149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62736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背景历史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1802" y="1714488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一、诞生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1802" y="2643182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、版本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71802" y="3571876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、版本分布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补间动画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Tween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428736"/>
            <a:ext cx="714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ScaleAnimation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1500166" y="6550223"/>
            <a:ext cx="59293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https://developer.android.com/guide/topics/graphics/view-animation.html</a:t>
            </a:r>
            <a:endParaRPr lang="zh-CN" altLang="en-US" sz="1400" dirty="0"/>
          </a:p>
        </p:txBody>
      </p:sp>
      <p:sp>
        <p:nvSpPr>
          <p:cNvPr id="156673" name="Rectangle 1"/>
          <p:cNvSpPr>
            <a:spLocks noChangeArrowheads="1"/>
          </p:cNvSpPr>
          <p:nvPr/>
        </p:nvSpPr>
        <p:spPr bwMode="auto">
          <a:xfrm>
            <a:off x="1071538" y="1928802"/>
            <a:ext cx="3357554" cy="2006909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&lt;scale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android:fromXScale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"1.4"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android:toXScale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"0.0"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android:fromYScale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"0.6"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android:toYScale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"0.0"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android:pivotX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"50%"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android:pivotY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"50%"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android:startOffset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"700"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android:duration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"400"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</a:p>
        </p:txBody>
      </p:sp>
      <p:pic>
        <p:nvPicPr>
          <p:cNvPr id="19353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3643314"/>
            <a:ext cx="5143500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补间动画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Tween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428736"/>
            <a:ext cx="71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TranslateAnimation</a:t>
            </a:r>
            <a:r>
              <a:rPr lang="zh-CN" altLang="en-US" dirty="0" smtClean="0"/>
              <a:t>：</a:t>
            </a:r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1571604" y="6550223"/>
            <a:ext cx="62151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https://developer.android.com/guide/topics/graphics/view-animation.html</a:t>
            </a:r>
            <a:endParaRPr lang="zh-CN" altLang="en-US" sz="1400" dirty="0"/>
          </a:p>
        </p:txBody>
      </p:sp>
      <p:sp>
        <p:nvSpPr>
          <p:cNvPr id="150529" name="Rectangle 1"/>
          <p:cNvSpPr>
            <a:spLocks noChangeArrowheads="1"/>
          </p:cNvSpPr>
          <p:nvPr/>
        </p:nvSpPr>
        <p:spPr bwMode="auto">
          <a:xfrm>
            <a:off x="928662" y="2000240"/>
            <a:ext cx="6692858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&lt;?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xml version="1.0" encoding="utf-8"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?&gt;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endParaRPr lang="en-US" altLang="zh-CN" sz="1200" dirty="0" smtClean="0">
              <a:solidFill>
                <a:srgbClr val="00808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translate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xmlns:android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="http://schemas.android.com/apk/res/android"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endParaRPr lang="en-US" altLang="zh-CN" sz="1200" dirty="0" smtClean="0">
              <a:solidFill>
                <a:srgbClr val="00808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android:fromXDelta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="10%p"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endParaRPr lang="en-US" altLang="zh-CN" sz="1200" dirty="0" smtClean="0">
              <a:solidFill>
                <a:srgbClr val="00808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android:toXDelta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="20%p“</a:t>
            </a:r>
            <a:endParaRPr lang="en-US" altLang="zh-CN" sz="1200" dirty="0" smtClean="0">
              <a:solidFill>
                <a:srgbClr val="00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android:fromYDelta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="10%p“</a:t>
            </a:r>
            <a:endParaRPr lang="en-US" altLang="zh-CN" sz="1200" dirty="0" smtClean="0">
              <a:solidFill>
                <a:srgbClr val="00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android:toYDelta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="20%p"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endParaRPr lang="en-US" altLang="zh-CN" sz="1200" dirty="0" smtClean="0">
              <a:solidFill>
                <a:srgbClr val="00808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android:duration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="2000"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endParaRPr lang="en-US" altLang="zh-CN" sz="1200" dirty="0" smtClean="0">
              <a:solidFill>
                <a:srgbClr val="00808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android:repeatCount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="2"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endParaRPr lang="en-US" altLang="zh-CN" sz="1200" dirty="0" smtClean="0">
              <a:solidFill>
                <a:srgbClr val="00808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android:repeatMode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=“reverse”</a:t>
            </a:r>
            <a:r>
              <a:rPr lang="en-US" altLang="zh-CN" sz="1200" dirty="0" smtClean="0">
                <a:solidFill>
                  <a:srgbClr val="0000F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/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&gt;</a:t>
            </a:r>
            <a:endParaRPr kumimoji="0" lang="zh-CN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1914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3643314"/>
            <a:ext cx="39909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补间动画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Tween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428736"/>
            <a:ext cx="71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AnimationSet</a:t>
            </a:r>
            <a:r>
              <a:rPr lang="zh-CN" altLang="en-US" dirty="0" smtClean="0"/>
              <a:t>组合动画：</a:t>
            </a:r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1571604" y="6550223"/>
            <a:ext cx="62151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https://developer.android.com/guide/topics/graphics/view-animation.html</a:t>
            </a:r>
            <a:endParaRPr lang="zh-CN" altLang="en-US" sz="1400" dirty="0"/>
          </a:p>
        </p:txBody>
      </p:sp>
      <p:sp>
        <p:nvSpPr>
          <p:cNvPr id="158721" name="Rectangle 1"/>
          <p:cNvSpPr>
            <a:spLocks noChangeArrowheads="1"/>
          </p:cNvSpPr>
          <p:nvPr/>
        </p:nvSpPr>
        <p:spPr bwMode="auto">
          <a:xfrm>
            <a:off x="1142976" y="1857364"/>
            <a:ext cx="5357818" cy="4038234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&lt;set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android:interpolator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"@android:anim/decelerate_interpolator"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&lt;scale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android:fromXScale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"1.4"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android:toXScale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"0.0"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android:fromYScale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"0.6"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android:toYScale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"0.0"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android:pivotX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"50%"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android:pivotY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"50%"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android:startOffset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"700"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android:duration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"400"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android:fillBefore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"false"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&lt;rotate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android:fromDegrees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android:toDegrees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"-45"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android:toYScale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"0.0"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android:pivotX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"50%"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android:pivotY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"50%"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android:startOffset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"700"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android:duration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"400"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&lt;/set&gt;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</a:p>
        </p:txBody>
      </p:sp>
      <p:pic>
        <p:nvPicPr>
          <p:cNvPr id="18944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95725" y="257175"/>
            <a:ext cx="5248275" cy="660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补间动画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Tween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1538" y="1214422"/>
            <a:ext cx="71438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fillAfter</a:t>
            </a:r>
            <a:r>
              <a:rPr lang="zh-CN" altLang="en-US" dirty="0" smtClean="0"/>
              <a:t>和</a:t>
            </a:r>
            <a:r>
              <a:rPr lang="en-US" b="1" dirty="0" err="1" smtClean="0"/>
              <a:t>fillBefore</a:t>
            </a:r>
            <a:r>
              <a:rPr lang="zh-CN" altLang="en-US" dirty="0" smtClean="0"/>
              <a:t>属性：</a:t>
            </a:r>
            <a:endParaRPr lang="en-US" altLang="zh-CN" dirty="0" smtClean="0"/>
          </a:p>
          <a:p>
            <a:r>
              <a:rPr lang="en-US" altLang="zh-CN" dirty="0" smtClean="0"/>
              <a:t>Java</a:t>
            </a:r>
            <a:r>
              <a:rPr lang="zh-CN" altLang="en-US" dirty="0" smtClean="0"/>
              <a:t>代码：</a:t>
            </a:r>
            <a:endParaRPr lang="en-US" altLang="zh-CN" dirty="0" smtClean="0"/>
          </a:p>
          <a:p>
            <a:r>
              <a:rPr lang="en-US" altLang="zh-CN" sz="1200" dirty="0" err="1" smtClean="0"/>
              <a:t>animation.setFillEnabled</a:t>
            </a:r>
            <a:r>
              <a:rPr lang="en-US" altLang="zh-CN" sz="1200" dirty="0" smtClean="0"/>
              <a:t>(true);</a:t>
            </a:r>
          </a:p>
          <a:p>
            <a:r>
              <a:rPr lang="en-US" altLang="zh-CN" sz="1200" dirty="0" err="1" smtClean="0"/>
              <a:t>animation.setFillAfter</a:t>
            </a:r>
            <a:r>
              <a:rPr lang="en-US" altLang="zh-CN" sz="1200" dirty="0" smtClean="0"/>
              <a:t>(true);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xml</a:t>
            </a:r>
            <a:r>
              <a:rPr lang="zh-CN" altLang="en-US" dirty="0" smtClean="0"/>
              <a:t>代码：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1200" dirty="0" smtClean="0"/>
              <a:t>单个动画是根标签</a:t>
            </a:r>
            <a:endParaRPr lang="zh-CN" altLang="en-US" dirty="0" smtClean="0"/>
          </a:p>
          <a:p>
            <a:r>
              <a:rPr lang="zh-CN" altLang="en-US" sz="1200" dirty="0" smtClean="0"/>
              <a:t>  </a:t>
            </a:r>
            <a:r>
              <a:rPr lang="en-US" altLang="zh-CN" sz="1200" dirty="0" smtClean="0"/>
              <a:t>&lt;?xml version="1.0" encoding="utf-8"?&gt;</a:t>
            </a:r>
          </a:p>
          <a:p>
            <a:r>
              <a:rPr lang="en-US" altLang="zh-CN" sz="1200" dirty="0" smtClean="0"/>
              <a:t>  &lt;translate  </a:t>
            </a:r>
          </a:p>
          <a:p>
            <a:r>
              <a:rPr lang="en-US" altLang="zh-CN" sz="1200" dirty="0" smtClean="0"/>
              <a:t>      </a:t>
            </a:r>
            <a:r>
              <a:rPr lang="en-US" altLang="zh-CN" sz="1200" dirty="0" err="1" smtClean="0"/>
              <a:t>xmlns:android</a:t>
            </a:r>
            <a:r>
              <a:rPr lang="en-US" altLang="zh-CN" sz="1200" dirty="0" smtClean="0"/>
              <a:t>="http://schemas.android.com/apk/res/android"  </a:t>
            </a:r>
          </a:p>
          <a:p>
            <a:r>
              <a:rPr lang="en-US" altLang="zh-CN" sz="1200" dirty="0" smtClean="0"/>
              <a:t>      </a:t>
            </a:r>
            <a:r>
              <a:rPr lang="en-US" altLang="zh-CN" sz="1200" dirty="0" err="1" smtClean="0"/>
              <a:t>android:fillAfter</a:t>
            </a:r>
            <a:r>
              <a:rPr lang="en-US" altLang="zh-CN" sz="1200" dirty="0" smtClean="0"/>
              <a:t>="true"</a:t>
            </a:r>
          </a:p>
          <a:p>
            <a:r>
              <a:rPr lang="en-US" altLang="zh-CN" sz="1200" dirty="0" smtClean="0"/>
              <a:t>      </a:t>
            </a:r>
            <a:r>
              <a:rPr lang="en-US" altLang="zh-CN" sz="1200" dirty="0" err="1" smtClean="0"/>
              <a:t>android:fillEnabled</a:t>
            </a:r>
            <a:r>
              <a:rPr lang="en-US" altLang="zh-CN" sz="1200" dirty="0" smtClean="0"/>
              <a:t>="true"</a:t>
            </a:r>
          </a:p>
          <a:p>
            <a:r>
              <a:rPr lang="en-US" altLang="zh-CN" sz="1200" dirty="0" smtClean="0"/>
              <a:t>      </a:t>
            </a:r>
            <a:r>
              <a:rPr lang="en-US" altLang="zh-CN" sz="1200" dirty="0" err="1" smtClean="0"/>
              <a:t>android:fromXDelta</a:t>
            </a:r>
            <a:r>
              <a:rPr lang="en-US" altLang="zh-CN" sz="1200" dirty="0" smtClean="0"/>
              <a:t>="0%"</a:t>
            </a:r>
          </a:p>
          <a:p>
            <a:r>
              <a:rPr lang="en-US" altLang="zh-CN" sz="1200" dirty="0" smtClean="0"/>
              <a:t>      </a:t>
            </a:r>
            <a:r>
              <a:rPr lang="en-US" altLang="zh-CN" sz="1200" dirty="0" err="1" smtClean="0"/>
              <a:t>android:toXDelta</a:t>
            </a:r>
            <a:r>
              <a:rPr lang="en-US" altLang="zh-CN" sz="1200" dirty="0" smtClean="0"/>
              <a:t>="-100%"</a:t>
            </a:r>
          </a:p>
          <a:p>
            <a:r>
              <a:rPr lang="en-US" altLang="zh-CN" sz="1200" dirty="0" smtClean="0"/>
              <a:t>      </a:t>
            </a:r>
            <a:r>
              <a:rPr lang="en-US" altLang="zh-CN" sz="1200" dirty="0" err="1" smtClean="0"/>
              <a:t>android:duration</a:t>
            </a:r>
            <a:r>
              <a:rPr lang="en-US" altLang="zh-CN" sz="1200" dirty="0" smtClean="0"/>
              <a:t>="500" /&gt;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1200" dirty="0" smtClean="0"/>
              <a:t>动画集是根标签</a:t>
            </a:r>
          </a:p>
          <a:p>
            <a:r>
              <a:rPr lang="zh-CN" altLang="en-US" sz="1200" dirty="0" smtClean="0"/>
              <a:t>  </a:t>
            </a:r>
            <a:r>
              <a:rPr lang="en-US" altLang="zh-CN" sz="1200" dirty="0" smtClean="0"/>
              <a:t>&lt;?xml version="1.0" encoding="utf-8"?&gt;</a:t>
            </a:r>
          </a:p>
          <a:p>
            <a:r>
              <a:rPr lang="en-US" altLang="zh-CN" sz="1200" dirty="0" smtClean="0"/>
              <a:t>  &lt;set</a:t>
            </a:r>
          </a:p>
          <a:p>
            <a:r>
              <a:rPr lang="en-US" altLang="zh-CN" sz="1200" dirty="0" smtClean="0"/>
              <a:t>      </a:t>
            </a:r>
            <a:r>
              <a:rPr lang="en-US" altLang="zh-CN" sz="1200" dirty="0" err="1" smtClean="0"/>
              <a:t>xmlns:android</a:t>
            </a:r>
            <a:r>
              <a:rPr lang="en-US" altLang="zh-CN" sz="1200" dirty="0" smtClean="0"/>
              <a:t>="http://schemas.android.com/apk/res/android"</a:t>
            </a:r>
          </a:p>
          <a:p>
            <a:r>
              <a:rPr lang="en-US" altLang="zh-CN" sz="1200" dirty="0" smtClean="0"/>
              <a:t>      </a:t>
            </a:r>
            <a:r>
              <a:rPr lang="en-US" altLang="zh-CN" sz="1200" dirty="0" err="1" smtClean="0"/>
              <a:t>android:fillAfter</a:t>
            </a:r>
            <a:r>
              <a:rPr lang="en-US" altLang="zh-CN" sz="1200" dirty="0" smtClean="0"/>
              <a:t>="true"</a:t>
            </a:r>
          </a:p>
          <a:p>
            <a:r>
              <a:rPr lang="en-US" altLang="zh-CN" sz="1200" dirty="0" smtClean="0"/>
              <a:t>      </a:t>
            </a:r>
            <a:r>
              <a:rPr lang="en-US" altLang="zh-CN" sz="1200" dirty="0" err="1" smtClean="0"/>
              <a:t>android:fillEnabled</a:t>
            </a:r>
            <a:r>
              <a:rPr lang="en-US" altLang="zh-CN" sz="1200" dirty="0" smtClean="0"/>
              <a:t>="true"&gt;</a:t>
            </a:r>
          </a:p>
          <a:p>
            <a:r>
              <a:rPr lang="en-US" altLang="zh-CN" sz="1200" dirty="0" smtClean="0"/>
              <a:t>      &lt;translate</a:t>
            </a:r>
          </a:p>
          <a:p>
            <a:r>
              <a:rPr lang="en-US" altLang="zh-CN" sz="1200" dirty="0" smtClean="0"/>
              <a:t>          </a:t>
            </a:r>
            <a:r>
              <a:rPr lang="en-US" altLang="zh-CN" sz="1200" dirty="0" err="1" smtClean="0"/>
              <a:t>android:fromXDelta</a:t>
            </a:r>
            <a:r>
              <a:rPr lang="en-US" altLang="zh-CN" sz="1200" dirty="0" smtClean="0"/>
              <a:t>="0%"</a:t>
            </a:r>
          </a:p>
          <a:p>
            <a:r>
              <a:rPr lang="en-US" altLang="zh-CN" sz="1200" dirty="0" smtClean="0"/>
              <a:t>          </a:t>
            </a:r>
            <a:r>
              <a:rPr lang="en-US" altLang="zh-CN" sz="1200" dirty="0" err="1" smtClean="0"/>
              <a:t>android:toXDelta</a:t>
            </a:r>
            <a:r>
              <a:rPr lang="en-US" altLang="zh-CN" sz="1200" dirty="0" smtClean="0"/>
              <a:t>="-100%"</a:t>
            </a:r>
          </a:p>
          <a:p>
            <a:r>
              <a:rPr lang="en-US" altLang="zh-CN" sz="1200" dirty="0" smtClean="0"/>
              <a:t>          </a:t>
            </a:r>
            <a:r>
              <a:rPr lang="en-US" altLang="zh-CN" sz="1200" dirty="0" err="1" smtClean="0"/>
              <a:t>android:duration</a:t>
            </a:r>
            <a:r>
              <a:rPr lang="en-US" altLang="zh-CN" sz="1200" dirty="0" smtClean="0"/>
              <a:t>="500" /&gt;</a:t>
            </a:r>
          </a:p>
          <a:p>
            <a:r>
              <a:rPr lang="en-US" altLang="zh-CN" sz="1200" dirty="0" smtClean="0"/>
              <a:t>  &lt;/set&gt;</a:t>
            </a:r>
          </a:p>
          <a:p>
            <a:endParaRPr lang="en-US" altLang="zh-CN" dirty="0" smtClean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补间动画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Tween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4414" y="1214422"/>
            <a:ext cx="71438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fillAfter</a:t>
            </a:r>
            <a:r>
              <a:rPr lang="zh-CN" altLang="en-US" dirty="0" smtClean="0"/>
              <a:t>和</a:t>
            </a:r>
            <a:r>
              <a:rPr lang="en-US" b="1" dirty="0" err="1" smtClean="0"/>
              <a:t>fillBefore</a:t>
            </a:r>
            <a:r>
              <a:rPr lang="zh-CN" altLang="en-US" dirty="0" smtClean="0"/>
              <a:t>属性：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sz="1600" dirty="0" smtClean="0"/>
              <a:t>1</a:t>
            </a:r>
            <a:r>
              <a:rPr lang="zh-CN" altLang="en-US" sz="1600" dirty="0" smtClean="0"/>
              <a:t>，</a:t>
            </a:r>
            <a:r>
              <a:rPr lang="en-US" sz="1600" dirty="0" err="1" smtClean="0"/>
              <a:t>FillEnable</a:t>
            </a:r>
            <a:r>
              <a:rPr lang="en-US" sz="1600" dirty="0" smtClean="0"/>
              <a:t> = false </a:t>
            </a:r>
            <a:r>
              <a:rPr lang="zh-CN" altLang="en-US" sz="1600" dirty="0" smtClean="0"/>
              <a:t>时，</a:t>
            </a:r>
            <a:r>
              <a:rPr lang="en-US" sz="1600" dirty="0" err="1" smtClean="0"/>
              <a:t>FillBefore</a:t>
            </a:r>
            <a:r>
              <a:rPr lang="en-US" sz="1600" dirty="0" smtClean="0"/>
              <a:t> </a:t>
            </a:r>
            <a:r>
              <a:rPr lang="zh-CN" altLang="en-US" sz="1600" dirty="0" smtClean="0"/>
              <a:t>和</a:t>
            </a:r>
            <a:r>
              <a:rPr lang="en-US" sz="1600" dirty="0" err="1" smtClean="0"/>
              <a:t>FillAfter</a:t>
            </a:r>
            <a:r>
              <a:rPr lang="zh-CN" altLang="en-US" sz="1600" dirty="0" smtClean="0"/>
              <a:t>的值将被忽略，此时</a:t>
            </a:r>
            <a:r>
              <a:rPr lang="en-US" sz="1600" dirty="0" err="1" smtClean="0"/>
              <a:t>FillEnable</a:t>
            </a:r>
            <a:r>
              <a:rPr lang="en-US" sz="1600" dirty="0" smtClean="0"/>
              <a:t>=</a:t>
            </a:r>
            <a:r>
              <a:rPr lang="en-US" sz="1600" dirty="0" err="1" smtClean="0"/>
              <a:t>Flase</a:t>
            </a:r>
            <a:r>
              <a:rPr lang="zh-CN" altLang="en-US" sz="1600" dirty="0" smtClean="0"/>
              <a:t>时和</a:t>
            </a:r>
            <a:r>
              <a:rPr lang="en-US" sz="1600" dirty="0" err="1" smtClean="0"/>
              <a:t>FillBefore</a:t>
            </a:r>
            <a:r>
              <a:rPr lang="en-US" sz="1600" dirty="0" smtClean="0"/>
              <a:t> = true</a:t>
            </a:r>
            <a:r>
              <a:rPr lang="zh-CN" altLang="en-US" sz="1600" dirty="0" smtClean="0"/>
              <a:t>且</a:t>
            </a:r>
            <a:r>
              <a:rPr lang="en-US" sz="1600" dirty="0" err="1" smtClean="0"/>
              <a:t>FillAfter</a:t>
            </a:r>
            <a:r>
              <a:rPr lang="en-US" sz="1600" dirty="0" smtClean="0"/>
              <a:t>=true</a:t>
            </a:r>
            <a:r>
              <a:rPr lang="zh-CN" altLang="en-US" sz="1600" dirty="0" smtClean="0"/>
              <a:t>，且</a:t>
            </a:r>
            <a:r>
              <a:rPr lang="en-US" sz="1600" dirty="0" err="1" smtClean="0"/>
              <a:t>FillEnabled</a:t>
            </a:r>
            <a:r>
              <a:rPr lang="en-US" sz="1600" dirty="0" smtClean="0"/>
              <a:t>=true</a:t>
            </a:r>
            <a:r>
              <a:rPr lang="zh-CN" altLang="en-US" sz="1600" dirty="0" smtClean="0"/>
              <a:t>等价，也就是开始结束都会被</a:t>
            </a:r>
            <a:r>
              <a:rPr lang="en-US" sz="1600" dirty="0" smtClean="0"/>
              <a:t>fill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endParaRPr lang="zh-CN" altLang="en-US" sz="1600" dirty="0" smtClean="0"/>
          </a:p>
          <a:p>
            <a:r>
              <a:rPr lang="en-US" altLang="zh-CN" sz="1600" dirty="0" smtClean="0"/>
              <a:t>2</a:t>
            </a:r>
            <a:r>
              <a:rPr lang="zh-CN" altLang="en-US" sz="1600" dirty="0" smtClean="0"/>
              <a:t>，</a:t>
            </a:r>
            <a:r>
              <a:rPr lang="en-US" sz="1600" dirty="0" err="1" smtClean="0"/>
              <a:t>FillEnable</a:t>
            </a:r>
            <a:r>
              <a:rPr lang="en-US" sz="1600" dirty="0" smtClean="0"/>
              <a:t> = true</a:t>
            </a:r>
            <a:r>
              <a:rPr lang="zh-CN" altLang="en-US" sz="1600" dirty="0" smtClean="0"/>
              <a:t>时，</a:t>
            </a:r>
            <a:r>
              <a:rPr lang="en-US" sz="1600" dirty="0" err="1" smtClean="0"/>
              <a:t>FillBefore</a:t>
            </a:r>
            <a:r>
              <a:rPr lang="en-US" sz="1600" dirty="0" smtClean="0"/>
              <a:t> = true</a:t>
            </a:r>
            <a:r>
              <a:rPr lang="zh-CN" altLang="en-US" sz="1600" dirty="0" smtClean="0"/>
              <a:t>，</a:t>
            </a:r>
            <a:r>
              <a:rPr lang="en-US" sz="1600" dirty="0" err="1" smtClean="0"/>
              <a:t>FillAfter</a:t>
            </a:r>
            <a:r>
              <a:rPr lang="en-US" sz="1600" dirty="0" smtClean="0"/>
              <a:t> = false</a:t>
            </a:r>
          </a:p>
          <a:p>
            <a:r>
              <a:rPr lang="zh-CN" altLang="en-US" sz="1600" dirty="0" smtClean="0"/>
              <a:t>只在第一帧</a:t>
            </a:r>
            <a:r>
              <a:rPr lang="en-US" sz="1600" dirty="0" smtClean="0"/>
              <a:t>fill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3</a:t>
            </a:r>
            <a:r>
              <a:rPr lang="zh-CN" altLang="en-US" sz="1600" dirty="0" smtClean="0"/>
              <a:t>，</a:t>
            </a:r>
            <a:r>
              <a:rPr lang="en-US" sz="1600" dirty="0" err="1" smtClean="0"/>
              <a:t>FillEnable</a:t>
            </a:r>
            <a:r>
              <a:rPr lang="en-US" sz="1600" dirty="0" smtClean="0"/>
              <a:t> = true</a:t>
            </a:r>
            <a:r>
              <a:rPr lang="zh-CN" altLang="en-US" sz="1600" dirty="0" smtClean="0"/>
              <a:t>时，</a:t>
            </a:r>
            <a:r>
              <a:rPr lang="en-US" sz="1600" dirty="0" err="1" smtClean="0"/>
              <a:t>FillBefore</a:t>
            </a:r>
            <a:r>
              <a:rPr lang="en-US" sz="1600" dirty="0" smtClean="0"/>
              <a:t> = false</a:t>
            </a:r>
            <a:r>
              <a:rPr lang="zh-CN" altLang="en-US" sz="1600" dirty="0" smtClean="0"/>
              <a:t>，</a:t>
            </a:r>
            <a:r>
              <a:rPr lang="en-US" sz="1600" dirty="0" err="1" smtClean="0"/>
              <a:t>FillAfter</a:t>
            </a:r>
            <a:r>
              <a:rPr lang="en-US" sz="1600" dirty="0" smtClean="0"/>
              <a:t>=true</a:t>
            </a:r>
          </a:p>
          <a:p>
            <a:r>
              <a:rPr lang="zh-CN" altLang="en-US" sz="1600" dirty="0" smtClean="0"/>
              <a:t>只在最后一帧</a:t>
            </a:r>
            <a:r>
              <a:rPr lang="en-US" sz="1600" dirty="0" smtClean="0"/>
              <a:t>fill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4</a:t>
            </a:r>
            <a:r>
              <a:rPr lang="zh-CN" altLang="en-US" sz="1600" dirty="0" smtClean="0"/>
              <a:t>，</a:t>
            </a:r>
            <a:r>
              <a:rPr lang="en-US" sz="1600" dirty="0" err="1" smtClean="0"/>
              <a:t>FillEnable</a:t>
            </a:r>
            <a:r>
              <a:rPr lang="en-US" sz="1600" dirty="0" smtClean="0"/>
              <a:t> = true</a:t>
            </a:r>
            <a:r>
              <a:rPr lang="zh-CN" altLang="en-US" sz="1600" dirty="0" smtClean="0"/>
              <a:t>时，</a:t>
            </a:r>
            <a:r>
              <a:rPr lang="en-US" sz="1600" dirty="0" err="1" smtClean="0"/>
              <a:t>FillBefore</a:t>
            </a:r>
            <a:r>
              <a:rPr lang="en-US" sz="1600" dirty="0" smtClean="0"/>
              <a:t> = false</a:t>
            </a:r>
            <a:r>
              <a:rPr lang="zh-CN" altLang="en-US" sz="1600" dirty="0" smtClean="0"/>
              <a:t>，</a:t>
            </a:r>
            <a:r>
              <a:rPr lang="en-US" sz="1600" dirty="0" err="1" smtClean="0"/>
              <a:t>FillAfter</a:t>
            </a:r>
            <a:r>
              <a:rPr lang="en-US" sz="1600" dirty="0" smtClean="0"/>
              <a:t>=false</a:t>
            </a:r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补间动画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Tween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/>
              <a:t>：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000100" y="1428736"/>
            <a:ext cx="7143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Interpolator</a:t>
            </a:r>
            <a:r>
              <a:rPr lang="zh-CN" altLang="en-US" dirty="0" smtClean="0"/>
              <a:t>：控制动画的变化速率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LineraInterpolator：</a:t>
            </a:r>
            <a:r>
              <a:rPr lang="zh-CN" altLang="en-US" dirty="0" smtClean="0"/>
              <a:t>动画以匀速的速度变化，默认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err="1" smtClean="0"/>
              <a:t>AccelerateInterpolator</a:t>
            </a:r>
            <a:r>
              <a:rPr lang="en-US" dirty="0" smtClean="0"/>
              <a:t>：</a:t>
            </a:r>
            <a:r>
              <a:rPr lang="zh-CN" altLang="en-US" dirty="0" smtClean="0"/>
              <a:t>在动画开始的时候变化速度较慢，之后开始加速。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err="1" smtClean="0"/>
              <a:t>AccelerateDecelerateInterpolator</a:t>
            </a:r>
            <a:r>
              <a:rPr lang="en-US" dirty="0" smtClean="0"/>
              <a:t>：</a:t>
            </a:r>
            <a:r>
              <a:rPr lang="zh-CN" altLang="en-US" dirty="0" smtClean="0"/>
              <a:t>在动画开始、结束的地方改变速度较慢，中间的时候加速。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err="1" smtClean="0"/>
              <a:t>CycleInterpolator</a:t>
            </a:r>
            <a:r>
              <a:rPr lang="en-US" dirty="0" smtClean="0"/>
              <a:t>：</a:t>
            </a:r>
            <a:r>
              <a:rPr lang="zh-CN" altLang="en-US" dirty="0" smtClean="0"/>
              <a:t>动画循环播放特定的次数，变化速度按照正弦曲线变化。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err="1" smtClean="0"/>
              <a:t>DecelerateInterpolator</a:t>
            </a:r>
            <a:r>
              <a:rPr lang="en-US" dirty="0" smtClean="0"/>
              <a:t>：</a:t>
            </a:r>
            <a:r>
              <a:rPr lang="zh-CN" altLang="en-US" dirty="0" smtClean="0"/>
              <a:t>在动画开始的地方速度较快，然后开始减速。</a:t>
            </a:r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1714480" y="6550223"/>
            <a:ext cx="59293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https://developer.android.com/guide/topics/graphics/view-animation.html</a:t>
            </a:r>
            <a:endParaRPr lang="zh-CN" altLang="en-US" sz="14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动画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8662" y="1285860"/>
            <a:ext cx="5365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属性动画</a:t>
            </a:r>
            <a:r>
              <a:rPr lang="en-US" altLang="zh-CN" dirty="0" smtClean="0"/>
              <a:t>(Property)</a:t>
            </a:r>
            <a:r>
              <a:rPr lang="zh-CN" altLang="en-US" dirty="0" smtClean="0"/>
              <a:t>：基本上可以做你想到的动画；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1428728" y="6550223"/>
            <a:ext cx="60007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https://developer.android.com/guide/topics/graphics/prop-animation.html</a:t>
            </a:r>
            <a:endParaRPr lang="zh-CN" altLang="en-US" sz="1400" dirty="0"/>
          </a:p>
        </p:txBody>
      </p:sp>
      <p:sp>
        <p:nvSpPr>
          <p:cNvPr id="148481" name="Rectangle 1"/>
          <p:cNvSpPr>
            <a:spLocks noChangeArrowheads="1"/>
          </p:cNvSpPr>
          <p:nvPr/>
        </p:nvSpPr>
        <p:spPr bwMode="auto">
          <a:xfrm>
            <a:off x="1142976" y="1714488"/>
            <a:ext cx="5715040" cy="1222079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ObjectAnimator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animX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ObjectAnimator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ofFloat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myView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"x"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50f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ObjectAnimator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animY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ObjectAnimator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ofFloat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myView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"y"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100f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AnimatorSet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animSetXY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new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AnimatorSet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animSetXY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playTogether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animX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animY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animSetXY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start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900" dirty="0" smtClean="0"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28662" y="3214686"/>
            <a:ext cx="75724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400" dirty="0" smtClean="0"/>
              <a:t>兼容性：要求</a:t>
            </a:r>
            <a:r>
              <a:rPr lang="en-US" altLang="zh-CN" sz="1400" dirty="0" smtClean="0"/>
              <a:t>android 3.0</a:t>
            </a:r>
            <a:r>
              <a:rPr lang="zh-CN" altLang="en-US" sz="1400" dirty="0" smtClean="0"/>
              <a:t>以上系统；兼容低版本可以使用</a:t>
            </a:r>
            <a:r>
              <a:rPr lang="en-US" altLang="zh-CN" sz="1400" dirty="0" err="1" smtClean="0"/>
              <a:t>nineoldandroids</a:t>
            </a:r>
            <a:r>
              <a:rPr lang="zh-CN" altLang="en-US" sz="1400" dirty="0" smtClean="0"/>
              <a:t>兼容包。</a:t>
            </a:r>
            <a:endParaRPr lang="en-US" altLang="zh-CN" sz="1400" dirty="0" smtClean="0"/>
          </a:p>
          <a:p>
            <a:pPr lvl="0"/>
            <a:endParaRPr lang="en-US" altLang="zh-CN" sz="1400" dirty="0" smtClean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>
              <a:buFont typeface="Wingdings" pitchFamily="2" charset="2"/>
              <a:buChar char="Ø"/>
            </a:pPr>
            <a:r>
              <a:rPr lang="zh-CN" altLang="en-US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给你的对象加上</a:t>
            </a:r>
            <a:r>
              <a:rPr lang="en-US" altLang="zh-CN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get</a:t>
            </a:r>
            <a:r>
              <a:rPr lang="zh-CN" altLang="en-US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和</a:t>
            </a:r>
            <a:r>
              <a:rPr lang="en-US" altLang="zh-CN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set</a:t>
            </a:r>
            <a:r>
              <a:rPr lang="zh-CN" altLang="en-US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方法，如果你有权限的话</a:t>
            </a:r>
            <a:endParaRPr lang="en-US" altLang="zh-CN" sz="1400" dirty="0" smtClean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>
              <a:buFont typeface="Wingdings" pitchFamily="2" charset="2"/>
              <a:buChar char="Ø"/>
            </a:pPr>
            <a:endParaRPr lang="zh-CN" altLang="en-US" sz="1400" dirty="0" smtClean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>
              <a:buFont typeface="Wingdings" pitchFamily="2" charset="2"/>
              <a:buChar char="Ø"/>
            </a:pPr>
            <a:r>
              <a:rPr lang="zh-CN" altLang="en-US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用一个类来包装原始对象，间接为其提供</a:t>
            </a:r>
            <a:r>
              <a:rPr lang="en-US" altLang="zh-CN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get</a:t>
            </a:r>
            <a:r>
              <a:rPr lang="zh-CN" altLang="en-US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和</a:t>
            </a:r>
            <a:r>
              <a:rPr lang="en-US" altLang="zh-CN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set</a:t>
            </a:r>
            <a:r>
              <a:rPr lang="zh-CN" altLang="en-US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方法</a:t>
            </a:r>
            <a:endParaRPr lang="en-US" altLang="zh-CN" sz="1400" dirty="0" smtClean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>
              <a:buFont typeface="Wingdings" pitchFamily="2" charset="2"/>
              <a:buChar char="Ø"/>
            </a:pPr>
            <a:endParaRPr lang="zh-CN" altLang="en-US" sz="1400" dirty="0" smtClean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>
              <a:buFont typeface="Wingdings" pitchFamily="2" charset="2"/>
              <a:buChar char="Ø"/>
            </a:pPr>
            <a:r>
              <a:rPr lang="zh-CN" altLang="en-US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采用</a:t>
            </a:r>
            <a:r>
              <a:rPr lang="en-US" altLang="zh-CN" sz="1400" dirty="0" err="1" smtClean="0">
                <a:latin typeface="Arial" pitchFamily="34" charset="0"/>
                <a:ea typeface="宋体" pitchFamily="2" charset="-122"/>
                <a:cs typeface="宋体" pitchFamily="2" charset="-122"/>
              </a:rPr>
              <a:t>ValueAnimator</a:t>
            </a:r>
            <a:r>
              <a:rPr lang="zh-CN" altLang="en-US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，监听动画过程</a:t>
            </a:r>
            <a:r>
              <a:rPr lang="en-US" altLang="zh-CN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(</a:t>
            </a:r>
            <a:r>
              <a:rPr lang="en-US" sz="1400" dirty="0" err="1" smtClean="0"/>
              <a:t>ValueAnimator.AnimatorUpdateListener</a:t>
            </a:r>
            <a:r>
              <a:rPr lang="en-US" altLang="zh-CN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)</a:t>
            </a:r>
            <a:r>
              <a:rPr lang="zh-CN" altLang="en-US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，自己实现属性的改变。</a:t>
            </a:r>
            <a:endParaRPr lang="zh-CN" altLang="zh-CN" sz="1400" dirty="0" smtClean="0"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动画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8662" y="1285860"/>
            <a:ext cx="592021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Movie</a:t>
            </a:r>
            <a:r>
              <a:rPr lang="zh-CN" altLang="en-US" dirty="0" smtClean="0"/>
              <a:t>：播放</a:t>
            </a:r>
            <a:r>
              <a:rPr lang="en-US" altLang="zh-CN" dirty="0" smtClean="0"/>
              <a:t>Gif</a:t>
            </a:r>
            <a:r>
              <a:rPr lang="zh-CN" altLang="en-US" dirty="0" smtClean="0"/>
              <a:t>动画；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Glide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3.4</a:t>
            </a:r>
            <a:r>
              <a:rPr lang="zh-CN" altLang="en-US" dirty="0" smtClean="0"/>
              <a:t>版本开始支持</a:t>
            </a:r>
            <a:r>
              <a:rPr lang="en-US" altLang="zh-CN" dirty="0" smtClean="0"/>
              <a:t>GIF</a:t>
            </a:r>
            <a:r>
              <a:rPr lang="zh-CN" altLang="en-US" dirty="0" smtClean="0"/>
              <a:t>，利用的就是</a:t>
            </a:r>
            <a:r>
              <a:rPr lang="en-US" altLang="zh-CN" dirty="0" smtClean="0"/>
              <a:t>Movie</a:t>
            </a:r>
            <a:r>
              <a:rPr lang="zh-CN" altLang="en-US" dirty="0" smtClean="0"/>
              <a:t>原理；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Fresco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giflib</a:t>
            </a:r>
            <a:r>
              <a:rPr lang="zh-CN" altLang="en-US" dirty="0" smtClean="0"/>
              <a:t>开源库解码。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android-gif-</a:t>
            </a:r>
            <a:r>
              <a:rPr lang="en-US" altLang="zh-CN" dirty="0" err="1" smtClean="0"/>
              <a:t>drawable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giflib</a:t>
            </a:r>
            <a:r>
              <a:rPr lang="zh-CN" altLang="en-US" dirty="0" smtClean="0"/>
              <a:t>开源库解码。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1428728" y="6550223"/>
            <a:ext cx="60007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https://developer.android.com/guide/topics/graphics/prop-animation.html</a:t>
            </a:r>
            <a:endParaRPr lang="zh-CN" altLang="en-US" sz="14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2869696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—View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标签：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6317" y="1484784"/>
            <a:ext cx="76761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android.view.ViewStub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特点：</a:t>
            </a:r>
            <a:endParaRPr lang="en-US" altLang="zh-CN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dirty="0" smtClean="0"/>
              <a:t>占用资源少；</a:t>
            </a:r>
            <a:r>
              <a:rPr lang="en-US" altLang="zh-CN" dirty="0" smtClean="0"/>
              <a:t>Inflate</a:t>
            </a:r>
            <a:r>
              <a:rPr lang="zh-CN" altLang="en-US" dirty="0" smtClean="0"/>
              <a:t>布局时，不会被</a:t>
            </a:r>
            <a:r>
              <a:rPr lang="en-US" altLang="zh-CN" dirty="0" smtClean="0"/>
              <a:t>Inflate</a:t>
            </a:r>
            <a:r>
              <a:rPr lang="zh-CN" altLang="en-US" dirty="0" smtClean="0"/>
              <a:t>；可以重用布局。只能被</a:t>
            </a:r>
            <a:r>
              <a:rPr lang="en-US" altLang="zh-CN" dirty="0" smtClean="0"/>
              <a:t>Inflate</a:t>
            </a:r>
            <a:r>
              <a:rPr lang="zh-CN" altLang="en-US" dirty="0" smtClean="0"/>
              <a:t>一次，完成之后，</a:t>
            </a:r>
            <a:r>
              <a:rPr lang="en-US" altLang="zh-CN" dirty="0" err="1" smtClean="0"/>
              <a:t>ViewStub</a:t>
            </a:r>
            <a:r>
              <a:rPr lang="zh-CN" altLang="en-US" dirty="0" smtClean="0"/>
              <a:t>对象为空。</a:t>
            </a:r>
            <a:endParaRPr lang="en-US" altLang="zh-CN" dirty="0"/>
          </a:p>
          <a:p>
            <a:endParaRPr lang="en-US" altLang="zh-CN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dirty="0" smtClean="0"/>
              <a:t>使用场景：</a:t>
            </a:r>
            <a:endParaRPr lang="en-US" altLang="zh-CN" dirty="0" smtClean="0"/>
          </a:p>
          <a:p>
            <a:r>
              <a:rPr lang="en-US" altLang="zh-CN" dirty="0" smtClean="0"/>
              <a:t>View</a:t>
            </a:r>
            <a:r>
              <a:rPr lang="zh-CN" altLang="en-US" dirty="0" smtClean="0"/>
              <a:t>初始化时不显示，在特定的操作后显示；只能用来</a:t>
            </a:r>
            <a:r>
              <a:rPr lang="en-US" altLang="zh-CN" dirty="0" smtClean="0"/>
              <a:t>Inflate</a:t>
            </a:r>
            <a:r>
              <a:rPr lang="zh-CN" altLang="en-US" dirty="0" smtClean="0"/>
              <a:t>一个布局，而不是一个特定的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示例：</a:t>
            </a:r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73729" name="Rectangle 1"/>
          <p:cNvSpPr>
            <a:spLocks noChangeArrowheads="1"/>
          </p:cNvSpPr>
          <p:nvPr/>
        </p:nvSpPr>
        <p:spPr bwMode="auto">
          <a:xfrm>
            <a:off x="1000132" y="4774313"/>
            <a:ext cx="3571868" cy="1083579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&lt;ViewStub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android:id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“@+id/stub”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android:inflatedId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“@+id/subTree”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android:layout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“@layout/mySubTree”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android:layout_width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“120dip”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android:layout_height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"40dip"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4643438" y="4828244"/>
            <a:ext cx="3786214" cy="529582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ViewStub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stub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findViewById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id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stub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View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inflated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stub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inflate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标签：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357298"/>
            <a:ext cx="75009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include</a:t>
            </a:r>
            <a:r>
              <a:rPr lang="zh-CN" altLang="en-US" dirty="0" smtClean="0"/>
              <a:t>标签：解决布局重用问题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注意事项：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1600" dirty="0" smtClean="0"/>
              <a:t>如果在</a:t>
            </a:r>
            <a:r>
              <a:rPr lang="en-US" altLang="zh-CN" sz="1600" dirty="0" smtClean="0"/>
              <a:t>include</a:t>
            </a:r>
            <a:r>
              <a:rPr lang="zh-CN" altLang="en-US" sz="1600" dirty="0" smtClean="0"/>
              <a:t>标签中设置</a:t>
            </a:r>
            <a:r>
              <a:rPr lang="en-US" altLang="zh-CN" sz="1600" dirty="0" smtClean="0"/>
              <a:t>ID</a:t>
            </a:r>
            <a:r>
              <a:rPr lang="zh-CN" altLang="en-US" sz="1600" dirty="0" smtClean="0"/>
              <a:t>，则会覆盖</a:t>
            </a:r>
            <a:r>
              <a:rPr lang="en-US" altLang="zh-CN" sz="1600" dirty="0" smtClean="0"/>
              <a:t>layout</a:t>
            </a:r>
            <a:r>
              <a:rPr lang="zh-CN" altLang="en-US" sz="1600" dirty="0" smtClean="0"/>
              <a:t>中布局根</a:t>
            </a:r>
            <a:r>
              <a:rPr lang="en-US" altLang="zh-CN" sz="1600" dirty="0" smtClean="0"/>
              <a:t>View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ID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1600" dirty="0" smtClean="0"/>
              <a:t>使用</a:t>
            </a:r>
            <a:r>
              <a:rPr lang="en-US" altLang="zh-CN" sz="1600" dirty="0" smtClean="0"/>
              <a:t>include</a:t>
            </a:r>
            <a:r>
              <a:rPr lang="zh-CN" altLang="en-US" sz="1600" dirty="0" smtClean="0"/>
              <a:t>标签时，除了使用</a:t>
            </a:r>
            <a:r>
              <a:rPr lang="en-US" altLang="zh-CN" sz="1600" dirty="0" smtClean="0"/>
              <a:t>layout</a:t>
            </a:r>
            <a:r>
              <a:rPr lang="zh-CN" altLang="en-US" sz="1600" dirty="0" smtClean="0"/>
              <a:t>属性加载布局文件时，一般不需要设置其他属性；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1600" dirty="0" smtClean="0"/>
              <a:t>使用相对布局时，如果有</a:t>
            </a:r>
            <a:r>
              <a:rPr lang="en-US" altLang="zh-CN" sz="1600" dirty="0" smtClean="0"/>
              <a:t>View</a:t>
            </a:r>
            <a:r>
              <a:rPr lang="zh-CN" altLang="en-US" sz="1600" dirty="0" smtClean="0"/>
              <a:t>遮挡底层的</a:t>
            </a:r>
            <a:r>
              <a:rPr lang="en-US" altLang="zh-CN" sz="1600" dirty="0" smtClean="0"/>
              <a:t>include View</a:t>
            </a:r>
            <a:r>
              <a:rPr lang="zh-CN" altLang="en-US" sz="1600" dirty="0" smtClean="0"/>
              <a:t>，则如果不设置外层视图 </a:t>
            </a:r>
            <a:r>
              <a:rPr lang="en-US" sz="1600" dirty="0" err="1" smtClean="0"/>
              <a:t>android:clickable</a:t>
            </a:r>
            <a:r>
              <a:rPr lang="en-US" sz="1600" dirty="0" smtClean="0"/>
              <a:t>=”true” </a:t>
            </a:r>
            <a:r>
              <a:rPr lang="zh-CN" altLang="en-US" sz="1600" dirty="0" smtClean="0"/>
              <a:t>属性，会发生 </a:t>
            </a:r>
            <a:r>
              <a:rPr lang="en-US" sz="1600" dirty="0" smtClean="0"/>
              <a:t>include </a:t>
            </a:r>
            <a:r>
              <a:rPr lang="zh-CN" altLang="en-US" sz="1600" dirty="0" smtClean="0"/>
              <a:t>内容的点击事件穿透问题。</a:t>
            </a:r>
            <a:endParaRPr lang="en-US" altLang="zh-CN" sz="1600" dirty="0" smtClean="0"/>
          </a:p>
          <a:p>
            <a:pPr>
              <a:buFont typeface="Wingdings" pitchFamily="2" charset="2"/>
              <a:buChar char="Ø"/>
            </a:pPr>
            <a:endParaRPr lang="en-US" altLang="zh-CN" sz="1600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1600" dirty="0" smtClean="0"/>
              <a:t>在使用</a:t>
            </a:r>
            <a:r>
              <a:rPr lang="en-US" altLang="zh-CN" sz="1600" dirty="0" err="1" smtClean="0"/>
              <a:t>TableRow</a:t>
            </a:r>
            <a:r>
              <a:rPr lang="zh-CN" altLang="en-US" sz="1600" dirty="0" smtClean="0"/>
              <a:t>时，不需要设置宽高属性，如果被</a:t>
            </a:r>
            <a:r>
              <a:rPr lang="en-US" altLang="zh-CN" sz="1600" dirty="0" smtClean="0"/>
              <a:t>include</a:t>
            </a:r>
            <a:r>
              <a:rPr lang="zh-CN" altLang="en-US" sz="1600" dirty="0" smtClean="0"/>
              <a:t>，则需要补上，否则运行报错。</a:t>
            </a:r>
            <a:endParaRPr lang="en-US" altLang="zh-CN" sz="1600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r>
              <a:rPr lang="zh-CN" altLang="en-US" dirty="0" smtClean="0"/>
              <a:t>示例：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714480" y="5357826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 smtClean="0"/>
              <a:t>&lt;include  </a:t>
            </a:r>
          </a:p>
          <a:p>
            <a:r>
              <a:rPr lang="en-US" altLang="zh-CN" sz="1400" dirty="0" smtClean="0"/>
              <a:t>    </a:t>
            </a:r>
            <a:r>
              <a:rPr lang="en-US" altLang="zh-CN" sz="1400" dirty="0" err="1" smtClean="0"/>
              <a:t>android:id</a:t>
            </a:r>
            <a:r>
              <a:rPr lang="en-US" altLang="zh-CN" sz="1400" dirty="0" smtClean="0"/>
              <a:t>="@+id/</a:t>
            </a:r>
            <a:r>
              <a:rPr lang="en-US" altLang="zh-CN" sz="1400" dirty="0" err="1" smtClean="0"/>
              <a:t>my_title_ly</a:t>
            </a:r>
            <a:r>
              <a:rPr lang="en-US" altLang="zh-CN" sz="1400" dirty="0" smtClean="0"/>
              <a:t>"  </a:t>
            </a:r>
          </a:p>
          <a:p>
            <a:r>
              <a:rPr lang="en-US" altLang="zh-CN" sz="1400" dirty="0" smtClean="0"/>
              <a:t>    </a:t>
            </a:r>
            <a:r>
              <a:rPr lang="en-US" altLang="zh-CN" sz="1400" dirty="0" err="1" smtClean="0"/>
              <a:t>android:layout_width</a:t>
            </a:r>
            <a:r>
              <a:rPr lang="en-US" altLang="zh-CN" sz="1400" dirty="0" smtClean="0"/>
              <a:t>="</a:t>
            </a:r>
            <a:r>
              <a:rPr lang="en-US" altLang="zh-CN" sz="1400" dirty="0" err="1" smtClean="0"/>
              <a:t>match_parent</a:t>
            </a:r>
            <a:r>
              <a:rPr lang="en-US" altLang="zh-CN" sz="1400" dirty="0" smtClean="0"/>
              <a:t>"  </a:t>
            </a:r>
          </a:p>
          <a:p>
            <a:r>
              <a:rPr lang="en-US" altLang="zh-CN" sz="1400" dirty="0" smtClean="0"/>
              <a:t>    </a:t>
            </a:r>
            <a:r>
              <a:rPr lang="en-US" altLang="zh-CN" sz="1400" dirty="0" err="1" smtClean="0"/>
              <a:t>android:layout_height</a:t>
            </a:r>
            <a:r>
              <a:rPr lang="en-US" altLang="zh-CN" sz="1400" dirty="0" smtClean="0"/>
              <a:t>="</a:t>
            </a:r>
            <a:r>
              <a:rPr lang="en-US" altLang="zh-CN" sz="1400" dirty="0" err="1" smtClean="0"/>
              <a:t>wrap_content</a:t>
            </a:r>
            <a:r>
              <a:rPr lang="en-US" altLang="zh-CN" sz="1400" dirty="0" smtClean="0"/>
              <a:t>"  </a:t>
            </a:r>
          </a:p>
          <a:p>
            <a:r>
              <a:rPr lang="en-US" altLang="zh-CN" sz="1400" dirty="0" smtClean="0"/>
              <a:t>    layout="@layout/</a:t>
            </a:r>
            <a:r>
              <a:rPr lang="en-US" altLang="zh-CN" sz="1400" dirty="0" err="1" smtClean="0"/>
              <a:t>my_title_layout</a:t>
            </a:r>
            <a:r>
              <a:rPr lang="en-US" altLang="zh-CN" sz="1400" dirty="0" smtClean="0"/>
              <a:t>" /&gt;</a:t>
            </a:r>
            <a:endParaRPr lang="zh-CN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1428728" y="6550223"/>
            <a:ext cx="63579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https://developer.android.com/training/improving-layouts/reusing-layouts.html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395628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71472" y="810640"/>
            <a:ext cx="80010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1600" dirty="0" smtClean="0"/>
              <a:t>2003</a:t>
            </a:r>
            <a:r>
              <a:rPr lang="zh-CN" altLang="en-US" sz="1600" dirty="0" smtClean="0"/>
              <a:t>年</a:t>
            </a:r>
            <a:r>
              <a:rPr lang="en-US" altLang="zh-CN" sz="1600" dirty="0" smtClean="0"/>
              <a:t>10</a:t>
            </a:r>
            <a:r>
              <a:rPr lang="zh-CN" altLang="en-US" sz="1600" dirty="0" smtClean="0"/>
              <a:t>月，有“</a:t>
            </a:r>
            <a:r>
              <a:rPr lang="en-US" altLang="zh-CN" sz="1600" dirty="0" smtClean="0"/>
              <a:t>Android</a:t>
            </a:r>
            <a:r>
              <a:rPr lang="zh-CN" altLang="en-US" sz="1600" dirty="0" smtClean="0"/>
              <a:t>之父”之称的安迪</a:t>
            </a:r>
            <a:r>
              <a:rPr lang="en-US" altLang="zh-CN" sz="1600" dirty="0" smtClean="0"/>
              <a:t>·</a:t>
            </a:r>
            <a:r>
              <a:rPr lang="zh-CN" altLang="en-US" sz="1600" dirty="0" smtClean="0"/>
              <a:t>鲁宾（</a:t>
            </a:r>
            <a:r>
              <a:rPr lang="en-US" altLang="zh-CN" sz="1600" dirty="0" smtClean="0"/>
              <a:t>Andy Rubin</a:t>
            </a:r>
            <a:r>
              <a:rPr lang="zh-CN" altLang="en-US" sz="1600" dirty="0" smtClean="0"/>
              <a:t>）在美国加利福尼亚州帕洛阿尔托创建了</a:t>
            </a:r>
            <a:r>
              <a:rPr lang="en-US" altLang="zh-CN" sz="1600" dirty="0" smtClean="0"/>
              <a:t>Android</a:t>
            </a:r>
            <a:r>
              <a:rPr lang="zh-CN" altLang="en-US" sz="1600" dirty="0" smtClean="0"/>
              <a:t>科技公司（</a:t>
            </a:r>
            <a:r>
              <a:rPr lang="en-US" altLang="zh-CN" sz="1600" dirty="0" smtClean="0"/>
              <a:t>Android Inc.</a:t>
            </a:r>
            <a:r>
              <a:rPr lang="zh-CN" altLang="en-US" sz="1600" dirty="0" smtClean="0"/>
              <a:t>）</a:t>
            </a:r>
          </a:p>
          <a:p>
            <a:endParaRPr lang="zh-CN" altLang="en-US" sz="1600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sz="1600" dirty="0" smtClean="0"/>
              <a:t>2005</a:t>
            </a:r>
            <a:r>
              <a:rPr lang="zh-CN" altLang="en-US" sz="1600" dirty="0" smtClean="0"/>
              <a:t>年</a:t>
            </a:r>
            <a:r>
              <a:rPr lang="en-US" altLang="zh-CN" sz="1600" dirty="0" smtClean="0"/>
              <a:t>7</a:t>
            </a:r>
            <a:r>
              <a:rPr lang="zh-CN" altLang="en-US" sz="1600" dirty="0" smtClean="0"/>
              <a:t>月</a:t>
            </a:r>
            <a:r>
              <a:rPr lang="en-US" altLang="zh-CN" sz="1600" dirty="0" smtClean="0"/>
              <a:t>11</a:t>
            </a:r>
            <a:r>
              <a:rPr lang="zh-CN" altLang="en-US" sz="1600" dirty="0" smtClean="0"/>
              <a:t>日，</a:t>
            </a:r>
            <a:r>
              <a:rPr lang="en-US" altLang="zh-CN" sz="1600" dirty="0" smtClean="0"/>
              <a:t>Google</a:t>
            </a:r>
            <a:r>
              <a:rPr lang="zh-CN" altLang="en-US" sz="1600" dirty="0" smtClean="0"/>
              <a:t>收购了</a:t>
            </a:r>
            <a:r>
              <a:rPr lang="en-US" altLang="zh-CN" sz="1600" dirty="0" smtClean="0"/>
              <a:t>Android</a:t>
            </a:r>
            <a:r>
              <a:rPr lang="zh-CN" altLang="en-US" sz="1600" dirty="0" smtClean="0"/>
              <a:t>科技公司，</a:t>
            </a:r>
            <a:r>
              <a:rPr lang="en-US" altLang="zh-CN" sz="1600" dirty="0" smtClean="0"/>
              <a:t>Android</a:t>
            </a:r>
            <a:r>
              <a:rPr lang="zh-CN" altLang="en-US" sz="1600" dirty="0" smtClean="0"/>
              <a:t>科技公司成为</a:t>
            </a:r>
            <a:r>
              <a:rPr lang="en-US" altLang="zh-CN" sz="1600" dirty="0" smtClean="0"/>
              <a:t>Google</a:t>
            </a:r>
            <a:r>
              <a:rPr lang="zh-CN" altLang="en-US" sz="1600" dirty="0" smtClean="0"/>
              <a:t>旗下的一部分。</a:t>
            </a:r>
          </a:p>
          <a:p>
            <a:endParaRPr lang="zh-CN" altLang="en-US" sz="1600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sz="1600" dirty="0" smtClean="0"/>
              <a:t>2007</a:t>
            </a:r>
            <a:r>
              <a:rPr lang="zh-CN" altLang="en-US" sz="1600" dirty="0" smtClean="0"/>
              <a:t>年</a:t>
            </a:r>
            <a:r>
              <a:rPr lang="en-US" altLang="zh-CN" sz="1600" dirty="0" smtClean="0"/>
              <a:t>11</a:t>
            </a:r>
            <a:r>
              <a:rPr lang="zh-CN" altLang="en-US" sz="1600" dirty="0" smtClean="0"/>
              <a:t>月</a:t>
            </a:r>
            <a:r>
              <a:rPr lang="en-US" altLang="zh-CN" sz="1600" dirty="0" smtClean="0"/>
              <a:t>5</a:t>
            </a:r>
            <a:r>
              <a:rPr lang="zh-CN" altLang="en-US" sz="1600" dirty="0" smtClean="0"/>
              <a:t>日，在</a:t>
            </a:r>
            <a:r>
              <a:rPr lang="en-US" altLang="zh-CN" sz="1600" dirty="0" smtClean="0"/>
              <a:t>Google</a:t>
            </a:r>
            <a:r>
              <a:rPr lang="zh-CN" altLang="en-US" sz="1600" dirty="0" smtClean="0"/>
              <a:t>的领导下，成立开放手持设备联盟（</a:t>
            </a:r>
            <a:r>
              <a:rPr lang="en-US" altLang="zh-CN" sz="1600" dirty="0" smtClean="0"/>
              <a:t>Open Handset Alliance</a:t>
            </a:r>
            <a:r>
              <a:rPr lang="zh-CN" altLang="en-US" sz="1600" dirty="0" smtClean="0"/>
              <a:t>），最早的一批成员包括</a:t>
            </a:r>
            <a:r>
              <a:rPr lang="en-US" altLang="zh-CN" sz="1600" dirty="0" smtClean="0"/>
              <a:t>Broadcom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HTC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Intel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LG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Marvell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Samsung</a:t>
            </a:r>
            <a:r>
              <a:rPr lang="zh-CN" altLang="en-US" sz="1600" dirty="0" smtClean="0"/>
              <a:t>等公司。</a:t>
            </a:r>
          </a:p>
          <a:p>
            <a:endParaRPr lang="zh-CN" altLang="en-US" sz="1600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sz="1600" dirty="0" smtClean="0"/>
              <a:t>2008</a:t>
            </a:r>
            <a:r>
              <a:rPr lang="zh-CN" altLang="en-US" sz="1600" dirty="0" smtClean="0"/>
              <a:t>年</a:t>
            </a:r>
            <a:r>
              <a:rPr lang="en-US" altLang="zh-CN" sz="1600" dirty="0" smtClean="0"/>
              <a:t>9</a:t>
            </a:r>
            <a:r>
              <a:rPr lang="zh-CN" altLang="en-US" sz="1600" dirty="0" smtClean="0"/>
              <a:t>月</a:t>
            </a:r>
            <a:r>
              <a:rPr lang="en-US" altLang="zh-CN" sz="1600" dirty="0" smtClean="0"/>
              <a:t>23</a:t>
            </a:r>
            <a:r>
              <a:rPr lang="zh-CN" altLang="en-US" sz="1600" dirty="0" smtClean="0"/>
              <a:t>日发布全球第一款采用</a:t>
            </a:r>
            <a:r>
              <a:rPr lang="en-US" altLang="zh-CN" sz="1600" dirty="0" smtClean="0"/>
              <a:t>Google Android</a:t>
            </a:r>
            <a:r>
              <a:rPr lang="zh-CN" altLang="en-US" sz="1600" dirty="0" smtClean="0"/>
              <a:t>操作系统的手机</a:t>
            </a:r>
            <a:r>
              <a:rPr lang="en-US" altLang="zh-CN" sz="1600" dirty="0" smtClean="0"/>
              <a:t>T-Mobile</a:t>
            </a:r>
            <a:r>
              <a:rPr lang="zh-CN" altLang="en-US" sz="1600" dirty="0" smtClean="0"/>
              <a:t>的定制化版本</a:t>
            </a:r>
            <a:r>
              <a:rPr lang="en-US" altLang="zh-CN" sz="1600" dirty="0" smtClean="0"/>
              <a:t>T-Mobile G1</a:t>
            </a:r>
            <a:r>
              <a:rPr lang="zh-CN" altLang="en-US" sz="1600" dirty="0" smtClean="0"/>
              <a:t>（</a:t>
            </a:r>
            <a:r>
              <a:rPr lang="en-US" altLang="zh-CN" sz="1600" dirty="0" smtClean="0"/>
              <a:t>HTC Dream</a:t>
            </a:r>
            <a:r>
              <a:rPr lang="zh-CN" altLang="en-US" sz="1600" dirty="0" smtClean="0"/>
              <a:t>，研发代号</a:t>
            </a:r>
            <a:r>
              <a:rPr lang="en-US" altLang="zh-CN" sz="1600" dirty="0" smtClean="0"/>
              <a:t>G1</a:t>
            </a:r>
            <a:r>
              <a:rPr lang="zh-CN" altLang="en-US" sz="1600" dirty="0" smtClean="0"/>
              <a:t>）</a:t>
            </a:r>
            <a:endParaRPr lang="zh-CN" altLang="en-US" sz="1600" dirty="0"/>
          </a:p>
        </p:txBody>
      </p:sp>
      <p:pic>
        <p:nvPicPr>
          <p:cNvPr id="4118" name="Picture 22" descr="File:T-Mobile G1 launch event 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4357694"/>
            <a:ext cx="2928958" cy="2355730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4357686" y="4549700"/>
            <a:ext cx="47863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处理器：</a:t>
            </a:r>
            <a:r>
              <a:rPr lang="en-US" altLang="zh-CN" sz="1200" dirty="0" smtClean="0"/>
              <a:t>Qualcomm MSM7201A 528MHz</a:t>
            </a:r>
          </a:p>
          <a:p>
            <a:r>
              <a:rPr lang="zh-CN" altLang="en-US" sz="1200" dirty="0" smtClean="0"/>
              <a:t>操作系统：</a:t>
            </a:r>
            <a:r>
              <a:rPr lang="en-US" altLang="zh-CN" sz="1200" dirty="0" smtClean="0"/>
              <a:t>Google Android</a:t>
            </a:r>
          </a:p>
          <a:p>
            <a:r>
              <a:rPr lang="zh-CN" altLang="en-US" sz="1200" dirty="0" smtClean="0"/>
              <a:t>内存：</a:t>
            </a:r>
            <a:r>
              <a:rPr lang="en-US" altLang="zh-CN" sz="1200" dirty="0" smtClean="0"/>
              <a:t>ROM</a:t>
            </a:r>
            <a:r>
              <a:rPr lang="zh-CN" altLang="en-US" sz="1200" dirty="0" smtClean="0"/>
              <a:t>：</a:t>
            </a:r>
            <a:r>
              <a:rPr lang="en-US" altLang="zh-CN" sz="1200" dirty="0" smtClean="0"/>
              <a:t>256MB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RAM</a:t>
            </a:r>
            <a:r>
              <a:rPr lang="zh-CN" altLang="en-US" sz="1200" dirty="0" smtClean="0"/>
              <a:t>：</a:t>
            </a:r>
            <a:r>
              <a:rPr lang="en-US" altLang="zh-CN" sz="1200" dirty="0" smtClean="0"/>
              <a:t>192MB</a:t>
            </a:r>
          </a:p>
          <a:p>
            <a:r>
              <a:rPr lang="zh-CN" altLang="en-US" sz="1200" dirty="0" smtClean="0"/>
              <a:t>存储卡：</a:t>
            </a:r>
            <a:r>
              <a:rPr lang="en-US" altLang="zh-CN" sz="1200" dirty="0" err="1" smtClean="0"/>
              <a:t>microSD</a:t>
            </a:r>
            <a:r>
              <a:rPr lang="zh-CN" altLang="en-US" sz="1200" dirty="0" smtClean="0"/>
              <a:t>插槽（</a:t>
            </a:r>
            <a:r>
              <a:rPr lang="en-US" altLang="zh-CN" sz="1200" dirty="0" smtClean="0"/>
              <a:t>SDHC compatible</a:t>
            </a:r>
            <a:r>
              <a:rPr lang="zh-CN" altLang="en-US" sz="1200" dirty="0" smtClean="0"/>
              <a:t>），最大可支持到</a:t>
            </a:r>
            <a:r>
              <a:rPr lang="en-US" altLang="zh-CN" sz="1200" dirty="0" smtClean="0"/>
              <a:t>16GB</a:t>
            </a:r>
          </a:p>
          <a:p>
            <a:r>
              <a:rPr lang="zh-CN" altLang="en-US" sz="1200" dirty="0" smtClean="0"/>
              <a:t>尺寸：</a:t>
            </a:r>
            <a:r>
              <a:rPr lang="en-US" altLang="zh-CN" sz="1200" dirty="0" smtClean="0"/>
              <a:t>117.7mm X 55.7mm X 17.1mm</a:t>
            </a:r>
          </a:p>
          <a:p>
            <a:r>
              <a:rPr lang="zh-CN" altLang="en-US" sz="1200" dirty="0" smtClean="0"/>
              <a:t>重量：</a:t>
            </a:r>
            <a:r>
              <a:rPr lang="en-US" altLang="zh-CN" sz="1200" dirty="0" smtClean="0"/>
              <a:t>158g</a:t>
            </a:r>
            <a:r>
              <a:rPr lang="zh-CN" altLang="en-US" sz="1200" dirty="0" smtClean="0"/>
              <a:t>（含电池）</a:t>
            </a:r>
          </a:p>
          <a:p>
            <a:r>
              <a:rPr lang="zh-CN" altLang="en-US" sz="1200" dirty="0" smtClean="0"/>
              <a:t>屏幕：</a:t>
            </a:r>
            <a:r>
              <a:rPr lang="en-US" altLang="zh-CN" sz="1200" dirty="0" smtClean="0"/>
              <a:t>HVGA</a:t>
            </a:r>
            <a:r>
              <a:rPr lang="zh-CN" altLang="en-US" sz="1200" dirty="0" smtClean="0"/>
              <a:t>分辨率、</a:t>
            </a:r>
            <a:r>
              <a:rPr lang="en-US" altLang="zh-CN" sz="1200" dirty="0" smtClean="0"/>
              <a:t>3.2</a:t>
            </a:r>
            <a:r>
              <a:rPr lang="zh-CN" altLang="en-US" sz="1200" dirty="0" smtClean="0"/>
              <a:t>吋</a:t>
            </a:r>
            <a:r>
              <a:rPr lang="en-US" altLang="zh-CN" sz="1200" dirty="0" smtClean="0"/>
              <a:t>TFT-LCD</a:t>
            </a:r>
            <a:r>
              <a:rPr lang="zh-CN" altLang="en-US" sz="1200" dirty="0" smtClean="0"/>
              <a:t>平面式触控感应屏幕</a:t>
            </a:r>
          </a:p>
          <a:p>
            <a:r>
              <a:rPr lang="zh-CN" altLang="en-US" sz="1200" dirty="0" smtClean="0"/>
              <a:t>网络：</a:t>
            </a:r>
            <a:r>
              <a:rPr lang="en-US" altLang="zh-CN" sz="1200" dirty="0" smtClean="0"/>
              <a:t>GSM/EDGE/WCDMA/HSDPA/HSUPA</a:t>
            </a:r>
          </a:p>
          <a:p>
            <a:r>
              <a:rPr lang="zh-CN" altLang="en-US" sz="1200" dirty="0" smtClean="0"/>
              <a:t>蓝牙：</a:t>
            </a:r>
            <a:r>
              <a:rPr lang="en-US" altLang="zh-CN" sz="1200" dirty="0" smtClean="0"/>
              <a:t>2.0 with EDR</a:t>
            </a:r>
          </a:p>
          <a:p>
            <a:r>
              <a:rPr lang="en-US" altLang="zh-CN" sz="1200" dirty="0" smtClean="0"/>
              <a:t>GPS</a:t>
            </a:r>
            <a:r>
              <a:rPr lang="zh-CN" altLang="en-US" sz="1200" dirty="0" smtClean="0"/>
              <a:t>：配备</a:t>
            </a:r>
            <a:r>
              <a:rPr lang="en-US" altLang="zh-CN" sz="1200" dirty="0" smtClean="0"/>
              <a:t>GPS</a:t>
            </a:r>
            <a:r>
              <a:rPr lang="zh-CN" altLang="en-US" sz="1200" dirty="0" smtClean="0"/>
              <a:t>及</a:t>
            </a:r>
            <a:r>
              <a:rPr lang="en-US" altLang="zh-CN" sz="1200" dirty="0" smtClean="0"/>
              <a:t>A-GPS</a:t>
            </a:r>
          </a:p>
          <a:p>
            <a:r>
              <a:rPr lang="en-US" altLang="zh-CN" sz="1200" dirty="0" smtClean="0"/>
              <a:t>Wi-Fi</a:t>
            </a:r>
            <a:r>
              <a:rPr lang="zh-CN" altLang="en-US" sz="1200" dirty="0" smtClean="0"/>
              <a:t>：</a:t>
            </a:r>
            <a:r>
              <a:rPr lang="en-US" altLang="zh-CN" sz="1200" dirty="0" smtClean="0"/>
              <a:t>IEEE 802.11 b/g</a:t>
            </a:r>
          </a:p>
          <a:p>
            <a:r>
              <a:rPr lang="zh-CN" altLang="en-US" sz="1200" dirty="0" smtClean="0"/>
              <a:t>电池：</a:t>
            </a:r>
            <a:r>
              <a:rPr lang="en-US" altLang="zh-CN" sz="1200" dirty="0" smtClean="0"/>
              <a:t>1150mAh</a:t>
            </a:r>
            <a:r>
              <a:rPr lang="zh-CN" altLang="en-US" sz="1200" dirty="0" smtClean="0"/>
              <a:t>充电式锂或锂聚合物电池</a:t>
            </a:r>
            <a:endParaRPr lang="zh-CN" altLang="en-US" sz="1200" dirty="0"/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2454518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背景历史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诞生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标签：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1538" y="1412776"/>
            <a:ext cx="3377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merge</a:t>
            </a:r>
            <a:r>
              <a:rPr lang="zh-CN" altLang="en-US" dirty="0" smtClean="0"/>
              <a:t>标签：减少多余的层级。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示例：</a:t>
            </a: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1142976" y="2500306"/>
            <a:ext cx="607223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&lt;merge</a:t>
            </a:r>
            <a:r>
              <a:rPr lang="en-US" sz="1400" dirty="0" smtClean="0"/>
              <a:t> </a:t>
            </a:r>
            <a:r>
              <a:rPr lang="en-US" sz="1400" dirty="0" err="1" smtClean="0"/>
              <a:t>xmlns:android</a:t>
            </a:r>
            <a:r>
              <a:rPr lang="en-US" sz="1400" dirty="0" smtClean="0"/>
              <a:t>="http://schemas.android.com/apk/res/android"</a:t>
            </a:r>
            <a:r>
              <a:rPr lang="en-US" sz="1400" b="1" dirty="0" smtClean="0"/>
              <a:t>&gt;</a:t>
            </a:r>
            <a:r>
              <a:rPr lang="en-US" sz="1400" dirty="0" smtClean="0"/>
              <a:t>  </a:t>
            </a:r>
          </a:p>
          <a:p>
            <a:r>
              <a:rPr lang="en-US" sz="1400" dirty="0" smtClean="0"/>
              <a:t>  </a:t>
            </a:r>
          </a:p>
          <a:p>
            <a:r>
              <a:rPr lang="en-US" sz="1400" dirty="0" smtClean="0"/>
              <a:t>    </a:t>
            </a:r>
            <a:r>
              <a:rPr lang="en-US" sz="1400" b="1" dirty="0" smtClean="0"/>
              <a:t>&lt;Button</a:t>
            </a:r>
            <a:r>
              <a:rPr lang="en-US" sz="1400" dirty="0" smtClean="0"/>
              <a:t>  </a:t>
            </a:r>
          </a:p>
          <a:p>
            <a:r>
              <a:rPr lang="en-US" sz="1400" dirty="0" smtClean="0"/>
              <a:t>        </a:t>
            </a:r>
            <a:r>
              <a:rPr lang="en-US" sz="1400" dirty="0" err="1" smtClean="0"/>
              <a:t>android:layout_width</a:t>
            </a:r>
            <a:r>
              <a:rPr lang="en-US" sz="1400" dirty="0" smtClean="0"/>
              <a:t>="</a:t>
            </a:r>
            <a:r>
              <a:rPr lang="en-US" sz="1400" dirty="0" err="1" smtClean="0"/>
              <a:t>fill_parent</a:t>
            </a:r>
            <a:r>
              <a:rPr lang="en-US" sz="1400" dirty="0" smtClean="0"/>
              <a:t>"   </a:t>
            </a:r>
          </a:p>
          <a:p>
            <a:r>
              <a:rPr lang="en-US" sz="1400" dirty="0" smtClean="0"/>
              <a:t>        </a:t>
            </a:r>
            <a:r>
              <a:rPr lang="en-US" sz="1400" dirty="0" err="1" smtClean="0"/>
              <a:t>android:layout_height</a:t>
            </a:r>
            <a:r>
              <a:rPr lang="en-US" sz="1400" dirty="0" smtClean="0"/>
              <a:t>="</a:t>
            </a:r>
            <a:r>
              <a:rPr lang="en-US" sz="1400" dirty="0" err="1" smtClean="0"/>
              <a:t>wrap_content</a:t>
            </a:r>
            <a:r>
              <a:rPr lang="en-US" sz="1400" dirty="0" smtClean="0"/>
              <a:t>"  </a:t>
            </a:r>
          </a:p>
          <a:p>
            <a:r>
              <a:rPr lang="en-US" sz="1400" dirty="0" smtClean="0"/>
              <a:t>        </a:t>
            </a:r>
            <a:r>
              <a:rPr lang="en-US" sz="1400" dirty="0" err="1" smtClean="0"/>
              <a:t>android:text</a:t>
            </a:r>
            <a:r>
              <a:rPr lang="en-US" sz="1400" dirty="0" smtClean="0"/>
              <a:t>="@string/add"</a:t>
            </a:r>
            <a:r>
              <a:rPr lang="en-US" sz="1400" b="1" dirty="0" smtClean="0"/>
              <a:t>/&gt;</a:t>
            </a:r>
            <a:r>
              <a:rPr lang="en-US" sz="1400" dirty="0" smtClean="0"/>
              <a:t>  </a:t>
            </a:r>
          </a:p>
          <a:p>
            <a:r>
              <a:rPr lang="en-US" sz="1400" dirty="0" smtClean="0"/>
              <a:t>  </a:t>
            </a:r>
          </a:p>
          <a:p>
            <a:r>
              <a:rPr lang="en-US" sz="1400" dirty="0" smtClean="0"/>
              <a:t>    </a:t>
            </a:r>
            <a:r>
              <a:rPr lang="en-US" sz="1400" b="1" dirty="0" smtClean="0"/>
              <a:t>&lt;Button</a:t>
            </a:r>
            <a:r>
              <a:rPr lang="en-US" sz="1400" dirty="0" smtClean="0"/>
              <a:t>  </a:t>
            </a:r>
          </a:p>
          <a:p>
            <a:r>
              <a:rPr lang="en-US" sz="1400" dirty="0" smtClean="0"/>
              <a:t>        </a:t>
            </a:r>
            <a:r>
              <a:rPr lang="en-US" sz="1400" dirty="0" err="1" smtClean="0"/>
              <a:t>android:layout_width</a:t>
            </a:r>
            <a:r>
              <a:rPr lang="en-US" sz="1400" dirty="0" smtClean="0"/>
              <a:t>="</a:t>
            </a:r>
            <a:r>
              <a:rPr lang="en-US" sz="1400" dirty="0" err="1" smtClean="0"/>
              <a:t>fill_parent</a:t>
            </a:r>
            <a:r>
              <a:rPr lang="en-US" sz="1400" dirty="0" smtClean="0"/>
              <a:t>"   </a:t>
            </a:r>
          </a:p>
          <a:p>
            <a:r>
              <a:rPr lang="en-US" sz="1400" dirty="0" smtClean="0"/>
              <a:t>        </a:t>
            </a:r>
            <a:r>
              <a:rPr lang="en-US" sz="1400" dirty="0" err="1" smtClean="0"/>
              <a:t>android:layout_height</a:t>
            </a:r>
            <a:r>
              <a:rPr lang="en-US" sz="1400" dirty="0" smtClean="0"/>
              <a:t>="</a:t>
            </a:r>
            <a:r>
              <a:rPr lang="en-US" sz="1400" dirty="0" err="1" smtClean="0"/>
              <a:t>wrap_content</a:t>
            </a:r>
            <a:r>
              <a:rPr lang="en-US" sz="1400" dirty="0" smtClean="0"/>
              <a:t>"  </a:t>
            </a:r>
          </a:p>
          <a:p>
            <a:r>
              <a:rPr lang="en-US" sz="1400" dirty="0" smtClean="0"/>
              <a:t>        </a:t>
            </a:r>
            <a:r>
              <a:rPr lang="en-US" sz="1400" dirty="0" err="1" smtClean="0"/>
              <a:t>android:text</a:t>
            </a:r>
            <a:r>
              <a:rPr lang="en-US" sz="1400" dirty="0" smtClean="0"/>
              <a:t>="@string/delete"</a:t>
            </a:r>
            <a:r>
              <a:rPr lang="en-US" sz="1400" b="1" dirty="0" smtClean="0"/>
              <a:t>/&gt;</a:t>
            </a:r>
            <a:r>
              <a:rPr lang="en-US" sz="1400" dirty="0" smtClean="0"/>
              <a:t>  </a:t>
            </a:r>
          </a:p>
          <a:p>
            <a:r>
              <a:rPr lang="en-US" sz="1400" dirty="0" smtClean="0"/>
              <a:t>  </a:t>
            </a:r>
          </a:p>
          <a:p>
            <a:r>
              <a:rPr lang="en-US" sz="1400" b="1" dirty="0" smtClean="0"/>
              <a:t>&lt;/merge&gt;</a:t>
            </a:r>
            <a:r>
              <a:rPr lang="en-US" sz="1400" dirty="0" smtClean="0"/>
              <a:t>  </a:t>
            </a:r>
            <a:endParaRPr 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203149073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重点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View: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357298"/>
            <a:ext cx="7747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android.support.v4.view.ViewPager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扩展包中的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，使用时需要引入：</a:t>
            </a:r>
            <a:endParaRPr lang="en-US" altLang="zh-CN" dirty="0" smtClean="0"/>
          </a:p>
          <a:p>
            <a:r>
              <a:rPr lang="en-US" altLang="zh-CN" dirty="0"/>
              <a:t>c</a:t>
            </a:r>
            <a:r>
              <a:rPr lang="en-US" altLang="zh-CN" dirty="0" smtClean="0"/>
              <a:t>ompile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‘</a:t>
            </a:r>
            <a:r>
              <a:rPr lang="en-US" altLang="zh-CN" dirty="0"/>
              <a:t>com.android.support:support-v4:24.1.1</a:t>
            </a:r>
            <a:r>
              <a:rPr lang="en-US" altLang="zh-CN" dirty="0" smtClean="0"/>
              <a:t>’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3568" y="2435760"/>
            <a:ext cx="846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用途：可以做广告轮播、相册图片滚动浏览、</a:t>
            </a:r>
            <a:r>
              <a:rPr kumimoji="1" lang="en-US" altLang="zh-CN" dirty="0" smtClean="0"/>
              <a:t>Tab</a:t>
            </a:r>
            <a:r>
              <a:rPr kumimoji="1" lang="zh-CN" altLang="en-US" dirty="0" smtClean="0"/>
              <a:t>页滑动切换、欢迎页功能介绍等。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83568" y="3079333"/>
            <a:ext cx="522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在没有</a:t>
            </a:r>
            <a:r>
              <a:rPr kumimoji="1" lang="en-US" altLang="zh-CN" dirty="0" err="1" smtClean="0"/>
              <a:t>ViewPager</a:t>
            </a:r>
            <a:r>
              <a:rPr kumimoji="1" lang="zh-CN" altLang="en-US" dirty="0" smtClean="0"/>
              <a:t>之前，这些功能是如何实现的？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83568" y="3722906"/>
            <a:ext cx="84904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Gallery</a:t>
            </a:r>
            <a:r>
              <a:rPr kumimoji="1" lang="zh-CN" altLang="en-US" dirty="0" smtClean="0"/>
              <a:t>：有焦点事件的</a:t>
            </a:r>
            <a:r>
              <a:rPr kumimoji="1" lang="en-US" altLang="zh-CN" dirty="0" smtClean="0"/>
              <a:t>bug</a:t>
            </a:r>
            <a:r>
              <a:rPr kumimoji="1" lang="zh-CN" altLang="en-US" dirty="0" smtClean="0"/>
              <a:t>，浏览图片没有问题，但如果放</a:t>
            </a:r>
            <a:r>
              <a:rPr kumimoji="1" lang="en-US" altLang="zh-CN" dirty="0" smtClean="0"/>
              <a:t>View</a:t>
            </a:r>
            <a:r>
              <a:rPr kumimoji="1" lang="zh-CN" altLang="en-US" dirty="0" smtClean="0"/>
              <a:t>就会有事件问题。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err="1" smtClean="0"/>
              <a:t>ImageSwitcher</a:t>
            </a:r>
            <a:r>
              <a:rPr kumimoji="1" lang="zh-CN" altLang="en-US" dirty="0" smtClean="0"/>
              <a:t>：适合放图片。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err="1" smtClean="0"/>
              <a:t>WorkspaceView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系统中的</a:t>
            </a:r>
            <a:r>
              <a:rPr kumimoji="1" lang="en-US" altLang="zh-CN" dirty="0" smtClean="0"/>
              <a:t>Launcher</a:t>
            </a:r>
            <a:r>
              <a:rPr kumimoji="1" lang="zh-CN" altLang="en-US" dirty="0" smtClean="0"/>
              <a:t>源码，但滑动不流畅。</a:t>
            </a:r>
            <a:endParaRPr kumimoji="1"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重点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3906" y="1352496"/>
            <a:ext cx="7387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android.support.v7.widget.RecyclerView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扩展包</a:t>
            </a:r>
            <a:r>
              <a:rPr lang="en-US" altLang="zh-CN" dirty="0" smtClean="0"/>
              <a:t>v7</a:t>
            </a:r>
            <a:r>
              <a:rPr lang="zh-CN" altLang="en-US" dirty="0" smtClean="0"/>
              <a:t>中的组件，使用时须引入：</a:t>
            </a:r>
            <a:endParaRPr lang="en-US" altLang="zh-CN" dirty="0" smtClean="0"/>
          </a:p>
          <a:p>
            <a:r>
              <a:rPr lang="en-US" altLang="zh-CN" dirty="0"/>
              <a:t>c</a:t>
            </a:r>
            <a:r>
              <a:rPr lang="en-US" altLang="zh-CN" dirty="0" smtClean="0"/>
              <a:t>ompile</a:t>
            </a:r>
            <a:r>
              <a:rPr lang="zh-CN" altLang="en-US" dirty="0" smtClean="0"/>
              <a:t> </a:t>
            </a:r>
            <a:r>
              <a:rPr lang="en-US" altLang="zh-CN" dirty="0"/>
              <a:t>‘com.android.support:recyclerview-v7:24.2.1</a:t>
            </a:r>
            <a:r>
              <a:rPr lang="en-US" altLang="zh-CN" dirty="0" smtClean="0"/>
              <a:t>’</a:t>
            </a:r>
          </a:p>
          <a:p>
            <a:endParaRPr lang="en-US" altLang="zh-CN" dirty="0"/>
          </a:p>
          <a:p>
            <a:pPr marL="285750" indent="-285750">
              <a:buFont typeface="Wingdings" charset="2"/>
              <a:buChar char="Ø"/>
            </a:pPr>
            <a:r>
              <a:rPr lang="zh-CN" altLang="en-US" dirty="0" smtClean="0"/>
              <a:t>用途：图片瀑布流效果、各种复杂的布局场景等，比如淘宝首页布局。</a:t>
            </a:r>
            <a:endParaRPr lang="en-US" altLang="zh-CN" dirty="0" smtClean="0"/>
          </a:p>
          <a:p>
            <a:endParaRPr lang="en-US" altLang="zh-CN" dirty="0"/>
          </a:p>
          <a:p>
            <a:pPr marL="285750" indent="-285750">
              <a:buFont typeface="Wingdings" charset="2"/>
              <a:buChar char="Ø"/>
            </a:pPr>
            <a:r>
              <a:rPr lang="zh-CN" altLang="en-US" dirty="0" smtClean="0"/>
              <a:t>淘宝已开源的</a:t>
            </a:r>
            <a:r>
              <a:rPr lang="en-US" altLang="zh-CN" dirty="0" err="1" smtClean="0"/>
              <a:t>vlayout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pPr marL="285750" indent="-285750">
              <a:buFont typeface="Wingdings" charset="2"/>
              <a:buChar char="Ø"/>
            </a:pPr>
            <a:r>
              <a:rPr lang="zh-CN" altLang="en-US" dirty="0" smtClean="0"/>
              <a:t>重写</a:t>
            </a:r>
            <a:r>
              <a:rPr lang="en-US" altLang="zh-CN" dirty="0" smtClean="0"/>
              <a:t>android.support.v7.widget.RecyclerView.ItemDecoration</a:t>
            </a:r>
            <a:r>
              <a:rPr lang="zh-CN" altLang="en-US" dirty="0" smtClean="0"/>
              <a:t>类提供的方法，实现各种效果。</a:t>
            </a:r>
            <a:endParaRPr lang="en-US" altLang="zh-CN" dirty="0" smtClean="0"/>
          </a:p>
          <a:p>
            <a:pPr marL="285750" indent="-285750">
              <a:buFont typeface="Wingdings" charset="2"/>
              <a:buChar char="Ø"/>
            </a:pPr>
            <a:endParaRPr lang="en-US" altLang="zh-CN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dirty="0" smtClean="0"/>
              <a:t>具体期待汪老师的分享。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0862404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重点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3906" y="1352496"/>
            <a:ext cx="73871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android.webkit.WebView</a:t>
            </a:r>
            <a:r>
              <a:rPr lang="zh-CN" altLang="en-US" dirty="0" smtClean="0"/>
              <a:t>：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容器</a:t>
            </a:r>
            <a:endParaRPr lang="en-US" altLang="zh-CN" dirty="0" smtClean="0"/>
          </a:p>
          <a:p>
            <a:endParaRPr lang="en-US" altLang="zh-CN" dirty="0"/>
          </a:p>
          <a:p>
            <a:pPr marL="285750" indent="-285750">
              <a:buFont typeface="Wingdings" charset="2"/>
              <a:buChar char="Ø"/>
            </a:pPr>
            <a:r>
              <a:rPr lang="zh-CN" altLang="en-US" dirty="0" smtClean="0"/>
              <a:t>用途：展示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内容，实现</a:t>
            </a:r>
            <a:r>
              <a:rPr lang="en-US" altLang="zh-CN" dirty="0" smtClean="0"/>
              <a:t>JS</a:t>
            </a:r>
            <a:r>
              <a:rPr lang="zh-CN" altLang="en-US" dirty="0" smtClean="0"/>
              <a:t>与原生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代码互调，实现数据传递。</a:t>
            </a:r>
            <a:endParaRPr lang="en-US" altLang="zh-CN" dirty="0" smtClean="0"/>
          </a:p>
          <a:p>
            <a:pPr marL="285750" indent="-285750">
              <a:buFont typeface="Wingdings" charset="2"/>
              <a:buChar char="Ø"/>
            </a:pPr>
            <a:endParaRPr lang="en-US" altLang="zh-CN" dirty="0" smtClean="0"/>
          </a:p>
          <a:p>
            <a:pPr marL="285750" indent="-285750">
              <a:buFont typeface="Wingdings" charset="2"/>
              <a:buChar char="Ø"/>
            </a:pPr>
            <a:endParaRPr lang="en-US" altLang="zh-CN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dirty="0" smtClean="0"/>
              <a:t>前端开发的疑虑；</a:t>
            </a:r>
            <a:endParaRPr lang="en-US" altLang="zh-CN" dirty="0" smtClean="0"/>
          </a:p>
          <a:p>
            <a:pPr marL="285750" indent="-285750">
              <a:buFont typeface="Wingdings" charset="2"/>
              <a:buChar char="Ø"/>
            </a:pPr>
            <a:endParaRPr lang="en-US" altLang="zh-CN" dirty="0" smtClean="0"/>
          </a:p>
          <a:p>
            <a:pPr marL="285750" indent="-285750">
              <a:buFont typeface="Wingdings" charset="2"/>
              <a:buChar char="Ø"/>
            </a:pPr>
            <a:endParaRPr lang="en-US" altLang="zh-CN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dirty="0" smtClean="0"/>
              <a:t>具体期待汪老师的分享。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4414" y="4572008"/>
            <a:ext cx="340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Cordova</a:t>
            </a:r>
            <a:r>
              <a:rPr lang="zh-CN" altLang="en-US" dirty="0" smtClean="0"/>
              <a:t>：基于</a:t>
            </a:r>
            <a:r>
              <a:rPr lang="en-US" altLang="zh-CN" dirty="0" err="1" smtClean="0"/>
              <a:t>WebView</a:t>
            </a:r>
            <a:r>
              <a:rPr lang="zh-CN" altLang="en-US" dirty="0" smtClean="0"/>
              <a:t>实现。</a:t>
            </a:r>
            <a:endParaRPr lang="en-US" altLang="zh-CN" dirty="0" smtClean="0"/>
          </a:p>
        </p:txBody>
      </p:sp>
    </p:spTree>
    <p:extLst>
      <p:ext uri="{BB962C8B-B14F-4D97-AF65-F5344CB8AC3E}">
        <p14:creationId xmlns="" xmlns:p14="http://schemas.microsoft.com/office/powerpoint/2010/main" val="120862404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4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React Native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85786" y="6581001"/>
            <a:ext cx="8001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https://longv2go.github.io/2016/02/02/react-android-%E9%80%9A%E4%BF%A1%E5%8E%9F%E7%90%86.html</a:t>
            </a:r>
            <a:endParaRPr lang="zh-CN" altLang="en-US" sz="1200" dirty="0"/>
          </a:p>
        </p:txBody>
      </p:sp>
      <p:pic>
        <p:nvPicPr>
          <p:cNvPr id="4098" name="Picture 2" descr="https://raw.githubusercontent.com/longv2go/longv2go.github.io/master/postImages/react-and-ar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1357298"/>
            <a:ext cx="5000660" cy="2058525"/>
          </a:xfrm>
          <a:prstGeom prst="rect">
            <a:avLst/>
          </a:prstGeom>
          <a:noFill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4" y="2786058"/>
            <a:ext cx="2971800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圆角矩形 9"/>
          <p:cNvSpPr/>
          <p:nvPr/>
        </p:nvSpPr>
        <p:spPr>
          <a:xfrm>
            <a:off x="1142976" y="3786190"/>
            <a:ext cx="1000132" cy="57150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java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2928926" y="3786190"/>
            <a:ext cx="1000132" cy="5715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C++(</a:t>
            </a:r>
            <a:r>
              <a:rPr lang="en-US" altLang="zh-CN" dirty="0" err="1" smtClean="0"/>
              <a:t>jsc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4643438" y="3786190"/>
            <a:ext cx="1000132" cy="5715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JS</a:t>
            </a:r>
            <a:r>
              <a:rPr lang="zh-CN" altLang="en-US" dirty="0" smtClean="0"/>
              <a:t>镜像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2928926" y="5000636"/>
            <a:ext cx="1000132" cy="57150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JS</a:t>
            </a:r>
            <a:endParaRPr lang="zh-CN" altLang="en-US" dirty="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2143108" y="3998916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929058" y="3997328"/>
            <a:ext cx="71438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3" idx="0"/>
            <a:endCxn id="11" idx="2"/>
          </p:cNvCxnSpPr>
          <p:nvPr/>
        </p:nvCxnSpPr>
        <p:spPr>
          <a:xfrm rot="5400000" flipH="1" flipV="1">
            <a:off x="3107521" y="4679165"/>
            <a:ext cx="64294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3929058" y="4143380"/>
            <a:ext cx="71438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rot="10800000" flipV="1">
            <a:off x="2143115" y="4141076"/>
            <a:ext cx="799783" cy="2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20862404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643042" y="6550223"/>
            <a:ext cx="5214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https://github.com/weexteam/article/issues/32</a:t>
            </a:r>
            <a:endParaRPr lang="zh-CN" altLang="en-US" sz="1400" dirty="0"/>
          </a:p>
        </p:txBody>
      </p:sp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24" y="928670"/>
            <a:ext cx="102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Weex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2" name="Picture 4" descr="arc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1357298"/>
            <a:ext cx="4572032" cy="3045464"/>
          </a:xfrm>
          <a:prstGeom prst="rect">
            <a:avLst/>
          </a:prstGeom>
          <a:noFill/>
        </p:spPr>
      </p:pic>
      <p:pic>
        <p:nvPicPr>
          <p:cNvPr id="2054" name="Picture 6" descr="render flow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5" y="4260375"/>
            <a:ext cx="4000496" cy="25976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0862404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24" y="92867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latin typeface="微软雅黑" pitchFamily="34" charset="-122"/>
                <a:ea typeface="微软雅黑" pitchFamily="34" charset="-122"/>
              </a:rPr>
              <a:t>LuaView</a:t>
            </a:r>
            <a:r>
              <a:rPr lang="zh-CN" altLang="en-US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9090" name="Picture 2" descr="http://cdn.infoqstatic.com/statics_s1_20170620-0701/resource/articles/luaview-application-development-engine/zh/resources/0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1857364"/>
            <a:ext cx="5572164" cy="431658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113906" y="1357298"/>
            <a:ext cx="738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Java</a:t>
            </a:r>
            <a:r>
              <a:rPr lang="zh-CN" altLang="en-US" dirty="0" smtClean="0"/>
              <a:t>解释器</a:t>
            </a:r>
            <a:r>
              <a:rPr lang="en-US" altLang="zh-CN" dirty="0" err="1" smtClean="0"/>
              <a:t>luaj+Flexbox</a:t>
            </a:r>
            <a:r>
              <a:rPr lang="zh-CN" altLang="en-US" dirty="0" smtClean="0"/>
              <a:t>布局</a:t>
            </a:r>
            <a:r>
              <a:rPr lang="en-US" altLang="zh-CN" dirty="0" smtClean="0"/>
              <a:t>+</a:t>
            </a:r>
            <a:r>
              <a:rPr lang="zh-CN" altLang="en-US" dirty="0" smtClean="0"/>
              <a:t>原生组件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0862404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4413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React Native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Weex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LuaSDK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选哪个？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28860" y="6550223"/>
            <a:ext cx="34080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http://www.jianshu.com/p/b88944250b25</a:t>
            </a:r>
            <a:endParaRPr lang="zh-CN" altLang="en-US" sz="1400" dirty="0"/>
          </a:p>
        </p:txBody>
      </p:sp>
      <p:pic>
        <p:nvPicPr>
          <p:cNvPr id="19456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00174"/>
            <a:ext cx="6210300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63" name="Picture 3" descr="http://upload-images.jianshu.io/upload_images/281665-fdd239b44898ea4c.png?imageMogr2/auto-orient/strip%7CimageView2/2/w/124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76628" y="216607"/>
            <a:ext cx="6267372" cy="66413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0862404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99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Touch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事件传递：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500174"/>
            <a:ext cx="674370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0" y="2305050"/>
            <a:ext cx="6096000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99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Touch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事件传递：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00" y="1428736"/>
            <a:ext cx="7143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一些规律：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如果</a:t>
            </a:r>
            <a:r>
              <a:rPr lang="en-US" altLang="zh-CN" dirty="0" err="1" smtClean="0"/>
              <a:t>dispatchTouchEvent</a:t>
            </a:r>
            <a:r>
              <a:rPr lang="zh-CN" altLang="en-US" dirty="0" smtClean="0"/>
              <a:t>对</a:t>
            </a:r>
            <a:r>
              <a:rPr lang="en-US" altLang="zh-CN" dirty="0" smtClean="0"/>
              <a:t>DOWN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UP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MOVE</a:t>
            </a:r>
            <a:r>
              <a:rPr lang="zh-CN" altLang="en-US" dirty="0" smtClean="0"/>
              <a:t>事件都进行拦截，则事件不会往</a:t>
            </a:r>
            <a:r>
              <a:rPr lang="en-US" altLang="zh-CN" dirty="0" err="1" smtClean="0"/>
              <a:t>onInterceptTouchEvent</a:t>
            </a:r>
            <a:r>
              <a:rPr lang="zh-CN" altLang="en-US" dirty="0" smtClean="0"/>
              <a:t>或</a:t>
            </a:r>
            <a:r>
              <a:rPr lang="en-US" altLang="zh-CN" dirty="0" err="1" smtClean="0"/>
              <a:t>onTouchEvent</a:t>
            </a:r>
            <a:r>
              <a:rPr lang="zh-CN" altLang="en-US" dirty="0" smtClean="0"/>
              <a:t>方法传递；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如果</a:t>
            </a:r>
            <a:r>
              <a:rPr lang="en-US" altLang="zh-CN" dirty="0" err="1" smtClean="0"/>
              <a:t>dispatchTouchEvent</a:t>
            </a:r>
            <a:r>
              <a:rPr lang="zh-CN" altLang="en-US" dirty="0" smtClean="0"/>
              <a:t>对只对</a:t>
            </a:r>
            <a:r>
              <a:rPr lang="en-US" altLang="zh-CN" dirty="0" smtClean="0"/>
              <a:t>DOWN</a:t>
            </a:r>
            <a:r>
              <a:rPr lang="zh-CN" altLang="en-US" dirty="0" smtClean="0"/>
              <a:t>事件进行拦截，则</a:t>
            </a:r>
            <a:r>
              <a:rPr lang="en-US" altLang="zh-CN" dirty="0" err="1" smtClean="0"/>
              <a:t>onTouchEvent</a:t>
            </a:r>
            <a:r>
              <a:rPr lang="zh-CN" altLang="en-US" dirty="0" smtClean="0"/>
              <a:t>会处理相应事件；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一般在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onInterceptTouchEvent</a:t>
            </a:r>
            <a:r>
              <a:rPr lang="zh-CN" altLang="en-US" dirty="0" smtClean="0"/>
              <a:t>方法中确定是否要进行事件拦截，然后在</a:t>
            </a:r>
            <a:r>
              <a:rPr lang="en-US" altLang="zh-CN" dirty="0" err="1" smtClean="0"/>
              <a:t>onTouchEvent</a:t>
            </a:r>
            <a:r>
              <a:rPr lang="zh-CN" altLang="en-US" dirty="0" smtClean="0"/>
              <a:t>方法中处理逻辑。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2454518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背景历史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版本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571472" y="928670"/>
          <a:ext cx="7929618" cy="4820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43206"/>
                <a:gridCol w="1928826"/>
                <a:gridCol w="335758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版本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功能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1.5</a:t>
                      </a:r>
                      <a:r>
                        <a:rPr lang="en-US" sz="1800" kern="1200" dirty="0" smtClean="0"/>
                        <a:t>(Cupcake)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2009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4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30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支持中文等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1.6</a:t>
                      </a:r>
                      <a:r>
                        <a:rPr lang="en-US" sz="1800" kern="1200" dirty="0" smtClean="0"/>
                        <a:t>(Donut)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2009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9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15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2.0~2.1</a:t>
                      </a:r>
                      <a:r>
                        <a:rPr lang="en-US" sz="1800" kern="1200" dirty="0" smtClean="0"/>
                        <a:t>(</a:t>
                      </a:r>
                      <a:r>
                        <a:rPr lang="en-US" sz="1800" kern="1200" dirty="0" err="1" smtClean="0"/>
                        <a:t>Eclair</a:t>
                      </a:r>
                      <a:r>
                        <a:rPr lang="en-US" sz="1800" kern="1200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2009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10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26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2.2</a:t>
                      </a:r>
                      <a:r>
                        <a:rPr lang="en-US" sz="1800" kern="1200" dirty="0" smtClean="0"/>
                        <a:t>(</a:t>
                      </a:r>
                      <a:r>
                        <a:rPr lang="en-US" sz="1800" kern="1200" dirty="0" err="1" smtClean="0"/>
                        <a:t>Froyo</a:t>
                      </a:r>
                      <a:r>
                        <a:rPr lang="en-US" sz="1800" kern="1200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2010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5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20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支持将软件安装至存储卡等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2.3</a:t>
                      </a:r>
                      <a:r>
                        <a:rPr lang="en-US" sz="1800" kern="1200" dirty="0" smtClean="0"/>
                        <a:t>(Gingerbread)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2010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12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7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 smtClean="0"/>
                        <a:t>支持更大的屏幕尺寸和分辨率等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3.x</a:t>
                      </a:r>
                      <a:r>
                        <a:rPr lang="en-US" sz="1800" kern="1200" dirty="0" smtClean="0"/>
                        <a:t>(Honeycomb)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2011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2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2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 smtClean="0"/>
                        <a:t>专为平板电脑设计等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4.0</a:t>
                      </a:r>
                      <a:r>
                        <a:rPr lang="en-US" sz="1800" kern="1200" dirty="0" smtClean="0"/>
                        <a:t>(Ice Cream Sandwich)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2011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10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19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/>
                        <a:t>Android Design</a:t>
                      </a:r>
                      <a:r>
                        <a:rPr lang="zh-CN" altLang="en-US" sz="1600" kern="1200" dirty="0" smtClean="0"/>
                        <a:t>及</a:t>
                      </a:r>
                      <a:r>
                        <a:rPr lang="en-US" sz="1600" kern="1200" dirty="0" err="1" smtClean="0"/>
                        <a:t>Holo</a:t>
                      </a:r>
                      <a:r>
                        <a:rPr lang="zh-CN" altLang="en-US" sz="1600" kern="1200" dirty="0" smtClean="0"/>
                        <a:t>主题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4.1~4.3</a:t>
                      </a:r>
                      <a:r>
                        <a:rPr lang="en-US" sz="1800" kern="1200" dirty="0" smtClean="0"/>
                        <a:t>(Jelly Bean)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2012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6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28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 smtClean="0"/>
                        <a:t>改进系统性能和稳定性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4.4</a:t>
                      </a:r>
                      <a:r>
                        <a:rPr lang="en-US" sz="1800" kern="1200" dirty="0" smtClean="0"/>
                        <a:t>(</a:t>
                      </a:r>
                      <a:r>
                        <a:rPr lang="en-US" sz="1800" kern="1200" dirty="0" err="1" smtClean="0"/>
                        <a:t>KitKat</a:t>
                      </a:r>
                      <a:r>
                        <a:rPr lang="en-US" sz="1800" kern="1200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2013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10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31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 smtClean="0"/>
                        <a:t>全新的 </a:t>
                      </a:r>
                      <a:r>
                        <a:rPr lang="en-US" altLang="zh-CN" sz="1600" kern="1200" dirty="0" smtClean="0"/>
                        <a:t>Java </a:t>
                      </a:r>
                      <a:r>
                        <a:rPr lang="zh-CN" altLang="en-US" sz="1600" kern="1200" dirty="0" smtClean="0"/>
                        <a:t>虚拟机运行环境 </a:t>
                      </a:r>
                      <a:r>
                        <a:rPr lang="en-US" altLang="zh-CN" sz="1600" kern="1200" dirty="0" smtClean="0"/>
                        <a:t>ART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5.x</a:t>
                      </a:r>
                      <a:r>
                        <a:rPr lang="en-US" sz="1800" kern="1200" dirty="0" smtClean="0"/>
                        <a:t>(Lollipop)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2014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10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16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 smtClean="0"/>
                        <a:t>支持</a:t>
                      </a:r>
                      <a:r>
                        <a:rPr lang="en-US" altLang="zh-CN" sz="1600" kern="1200" dirty="0" smtClean="0"/>
                        <a:t>64</a:t>
                      </a:r>
                      <a:r>
                        <a:rPr lang="zh-CN" altLang="en-US" sz="1600" kern="1200" dirty="0" smtClean="0"/>
                        <a:t>位处理器，增强安全性，</a:t>
                      </a:r>
                      <a:r>
                        <a:rPr lang="en-US" altLang="zh-CN" sz="1600" kern="1200" dirty="0" smtClean="0"/>
                        <a:t>MD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6.x</a:t>
                      </a:r>
                      <a:r>
                        <a:rPr lang="en-US" sz="1800" kern="1200" dirty="0" smtClean="0"/>
                        <a:t>(Marshmallow)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2015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10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5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 smtClean="0"/>
                        <a:t>限制</a:t>
                      </a:r>
                      <a:r>
                        <a:rPr lang="en-US" altLang="zh-CN" sz="1600" kern="1200" dirty="0" smtClean="0"/>
                        <a:t>App</a:t>
                      </a:r>
                      <a:r>
                        <a:rPr lang="zh-CN" altLang="en-US" sz="1600" kern="1200" dirty="0" smtClean="0"/>
                        <a:t>访问权限，新增</a:t>
                      </a:r>
                      <a:r>
                        <a:rPr lang="en-US" sz="1600" kern="1200" dirty="0" smtClean="0"/>
                        <a:t>Doze</a:t>
                      </a:r>
                      <a:r>
                        <a:rPr lang="zh-CN" altLang="en-US" sz="1600" kern="1200" dirty="0" smtClean="0"/>
                        <a:t>功能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7.x</a:t>
                      </a:r>
                      <a:r>
                        <a:rPr lang="en-US" sz="1800" kern="1200" dirty="0" smtClean="0"/>
                        <a:t>(Android Nougat)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2016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8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22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/>
                        <a:t>支持多视窗模式</a:t>
                      </a:r>
                      <a:endParaRPr lang="zh-CN" altLang="en-US" sz="1600" b="0" i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00034" y="6000768"/>
            <a:ext cx="3021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https://zh.wikipedia.org/wiki/Android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99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Touch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事件传递：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00" y="1428736"/>
            <a:ext cx="469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常用场景（一）</a:t>
            </a:r>
            <a:r>
              <a:rPr lang="en-US" altLang="zh-CN" dirty="0" smtClean="0"/>
              <a:t>--</a:t>
            </a:r>
            <a:r>
              <a:rPr lang="en-US" altLang="zh-CN" dirty="0" err="1" smtClean="0"/>
              <a:t>ViewGroup</a:t>
            </a:r>
            <a:r>
              <a:rPr lang="en-US" altLang="zh-CN" dirty="0" smtClean="0"/>
              <a:t> Touch</a:t>
            </a:r>
            <a:r>
              <a:rPr lang="zh-CN" altLang="en-US" dirty="0" smtClean="0"/>
              <a:t>事件处理</a:t>
            </a:r>
            <a:endParaRPr lang="zh-CN" altLang="en-US" dirty="0"/>
          </a:p>
        </p:txBody>
      </p:sp>
      <p:pic>
        <p:nvPicPr>
          <p:cNvPr id="81921" name="Picture 1" descr="C:\Users\meiliang\Documents\emotion_viewpager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1928802"/>
            <a:ext cx="4505325" cy="428625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99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Touch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事件传递：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00" y="1428736"/>
            <a:ext cx="4220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常用场景（二）</a:t>
            </a:r>
            <a:r>
              <a:rPr lang="en-US" altLang="zh-CN" smtClean="0"/>
              <a:t>--View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Touch</a:t>
            </a:r>
            <a:r>
              <a:rPr lang="zh-CN" altLang="en-US" dirty="0" smtClean="0"/>
              <a:t>事件处理</a:t>
            </a:r>
            <a:endParaRPr lang="zh-CN" altLang="en-US" dirty="0"/>
          </a:p>
        </p:txBody>
      </p:sp>
      <p:pic>
        <p:nvPicPr>
          <p:cNvPr id="8" name="图片 7" descr="bus_line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1171575"/>
            <a:ext cx="4476750" cy="5686425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其他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0034" y="1500174"/>
            <a:ext cx="8215370" cy="4572032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14348" y="1656000"/>
            <a:ext cx="2071702" cy="19873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文件存储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85786" y="2214554"/>
            <a:ext cx="928694" cy="500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File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857356" y="2214554"/>
            <a:ext cx="857256" cy="500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SQLite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785786" y="2857496"/>
            <a:ext cx="1928826" cy="500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SharedPreference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071802" y="1643050"/>
            <a:ext cx="2071702" cy="20002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通讯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3143240" y="2214554"/>
            <a:ext cx="890614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HTTP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4143372" y="2214554"/>
            <a:ext cx="928694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蓝牙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3143240" y="2714620"/>
            <a:ext cx="857256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NFC</a:t>
            </a:r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4143372" y="2714620"/>
            <a:ext cx="928694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WI-FI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3143240" y="3214686"/>
            <a:ext cx="1928826" cy="357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USB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14348" y="3857628"/>
            <a:ext cx="4143404" cy="20002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Intent</a:t>
            </a:r>
            <a:r>
              <a:rPr lang="zh-CN" altLang="en-US" dirty="0" smtClean="0"/>
              <a:t>打开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857224" y="4500570"/>
            <a:ext cx="1214446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系统相册</a:t>
            </a:r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2214546" y="4500570"/>
            <a:ext cx="1285884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图片浏览</a:t>
            </a:r>
            <a:endParaRPr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857224" y="5143512"/>
            <a:ext cx="1285884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系统相机</a:t>
            </a:r>
            <a:endParaRPr lang="zh-CN" altLang="en-US" dirty="0"/>
          </a:p>
        </p:txBody>
      </p:sp>
      <p:sp>
        <p:nvSpPr>
          <p:cNvPr id="23" name="圆角矩形 22"/>
          <p:cNvSpPr/>
          <p:nvPr/>
        </p:nvSpPr>
        <p:spPr>
          <a:xfrm>
            <a:off x="3643306" y="4500570"/>
            <a:ext cx="1071570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浏览器</a:t>
            </a:r>
            <a:endParaRPr lang="zh-CN" altLang="en-US" dirty="0"/>
          </a:p>
        </p:txBody>
      </p:sp>
      <p:sp>
        <p:nvSpPr>
          <p:cNvPr id="24" name="圆角矩形 23"/>
          <p:cNvSpPr/>
          <p:nvPr/>
        </p:nvSpPr>
        <p:spPr>
          <a:xfrm>
            <a:off x="2357422" y="5143512"/>
            <a:ext cx="1071570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发短信</a:t>
            </a:r>
            <a:endParaRPr lang="zh-CN" altLang="en-US" dirty="0"/>
          </a:p>
        </p:txBody>
      </p:sp>
      <p:sp>
        <p:nvSpPr>
          <p:cNvPr id="25" name="圆角矩形 24"/>
          <p:cNvSpPr/>
          <p:nvPr/>
        </p:nvSpPr>
        <p:spPr>
          <a:xfrm>
            <a:off x="3643306" y="5143512"/>
            <a:ext cx="1071570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打电话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072066" y="3857628"/>
            <a:ext cx="1714512" cy="20002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传感器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5357818" y="1643050"/>
            <a:ext cx="3143272" cy="20002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性能工具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28" name="圆角矩形 27"/>
          <p:cNvSpPr/>
          <p:nvPr/>
        </p:nvSpPr>
        <p:spPr>
          <a:xfrm>
            <a:off x="5214942" y="4357694"/>
            <a:ext cx="1442498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运动传感器</a:t>
            </a:r>
            <a:endParaRPr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5214942" y="4857760"/>
            <a:ext cx="1428760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环境传感器</a:t>
            </a:r>
            <a:endParaRPr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5214942" y="5357826"/>
            <a:ext cx="1428760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位置传感器</a:t>
            </a:r>
            <a:endParaRPr lang="zh-CN" altLang="en-US" dirty="0"/>
          </a:p>
        </p:txBody>
      </p:sp>
      <p:sp>
        <p:nvSpPr>
          <p:cNvPr id="31" name="圆角矩形 30"/>
          <p:cNvSpPr/>
          <p:nvPr/>
        </p:nvSpPr>
        <p:spPr>
          <a:xfrm>
            <a:off x="5643570" y="2143116"/>
            <a:ext cx="1143008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 smtClean="0"/>
              <a:t>traceview</a:t>
            </a:r>
            <a:endParaRPr lang="zh-CN" altLang="en-US" sz="1600" dirty="0"/>
          </a:p>
        </p:txBody>
      </p:sp>
      <p:sp>
        <p:nvSpPr>
          <p:cNvPr id="32" name="圆角矩形 31"/>
          <p:cNvSpPr/>
          <p:nvPr/>
        </p:nvSpPr>
        <p:spPr>
          <a:xfrm>
            <a:off x="6858016" y="2143116"/>
            <a:ext cx="1285884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Systrace</a:t>
            </a:r>
            <a:endParaRPr lang="zh-CN" altLang="en-US" sz="1600" dirty="0"/>
          </a:p>
        </p:txBody>
      </p:sp>
      <p:sp>
        <p:nvSpPr>
          <p:cNvPr id="33" name="圆角矩形 32"/>
          <p:cNvSpPr/>
          <p:nvPr/>
        </p:nvSpPr>
        <p:spPr>
          <a:xfrm>
            <a:off x="5643570" y="2643182"/>
            <a:ext cx="1643074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Hierarchy Viewer</a:t>
            </a:r>
            <a:endParaRPr lang="zh-CN" altLang="en-US" sz="1600" dirty="0"/>
          </a:p>
        </p:txBody>
      </p:sp>
      <p:sp>
        <p:nvSpPr>
          <p:cNvPr id="34" name="圆角矩形 33"/>
          <p:cNvSpPr/>
          <p:nvPr/>
        </p:nvSpPr>
        <p:spPr>
          <a:xfrm>
            <a:off x="5643570" y="3143248"/>
            <a:ext cx="2500330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Tracer for OpenGL ES</a:t>
            </a:r>
            <a:endParaRPr lang="zh-CN" altLang="en-US" sz="1600" dirty="0"/>
          </a:p>
        </p:txBody>
      </p:sp>
      <p:sp>
        <p:nvSpPr>
          <p:cNvPr id="35" name="圆角矩形 34"/>
          <p:cNvSpPr/>
          <p:nvPr/>
        </p:nvSpPr>
        <p:spPr>
          <a:xfrm>
            <a:off x="7358082" y="2643182"/>
            <a:ext cx="785818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DDMS</a:t>
            </a:r>
            <a:endParaRPr lang="zh-CN" altLang="en-US" sz="1600" dirty="0"/>
          </a:p>
        </p:txBody>
      </p:sp>
      <p:sp>
        <p:nvSpPr>
          <p:cNvPr id="36" name="矩形 35"/>
          <p:cNvSpPr/>
          <p:nvPr/>
        </p:nvSpPr>
        <p:spPr>
          <a:xfrm>
            <a:off x="7000892" y="3857628"/>
            <a:ext cx="1500198" cy="20002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其他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7072330" y="4857760"/>
            <a:ext cx="1357322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人脸识别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7072330" y="5357826"/>
            <a:ext cx="1357322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OpenGL ES</a:t>
            </a:r>
            <a:endParaRPr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7072330" y="4357694"/>
            <a:ext cx="1357322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NDK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文件存储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1571612"/>
            <a:ext cx="81439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File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        </a:t>
            </a:r>
            <a:r>
              <a:rPr lang="zh-CN" altLang="en-US" dirty="0" smtClean="0"/>
              <a:t>应用存储：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en-US" dirty="0" smtClean="0"/>
              <a:t>Context </a:t>
            </a:r>
            <a:r>
              <a:rPr lang="en-US" dirty="0" err="1" smtClean="0"/>
              <a:t>context</a:t>
            </a:r>
            <a:r>
              <a:rPr lang="en-US" dirty="0" smtClean="0"/>
              <a:t> = </a:t>
            </a:r>
            <a:r>
              <a:rPr lang="en-US" dirty="0" err="1" smtClean="0"/>
              <a:t>getApplicationContext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context.getCacheDir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context.getCodeCacheDir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context.getDatabasePath</a:t>
            </a:r>
            <a:r>
              <a:rPr lang="en-US" dirty="0" smtClean="0"/>
              <a:t>("db");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context.getFilesDir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context.getDataDir</a:t>
            </a:r>
            <a:r>
              <a:rPr lang="en-US" dirty="0" smtClean="0"/>
              <a:t>();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SD</a:t>
            </a:r>
            <a:r>
              <a:rPr lang="zh-CN" altLang="en-US" dirty="0" smtClean="0"/>
              <a:t>卡：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en-US" dirty="0" smtClean="0"/>
              <a:t> </a:t>
            </a:r>
            <a:r>
              <a:rPr lang="en-US" dirty="0" err="1" smtClean="0"/>
              <a:t>Environment.</a:t>
            </a:r>
            <a:r>
              <a:rPr lang="en-US" i="1" dirty="0" err="1" smtClean="0"/>
              <a:t>getExternalStorageDirectory</a:t>
            </a:r>
            <a:r>
              <a:rPr lang="en-US" dirty="0" smtClean="0"/>
              <a:t>();</a:t>
            </a:r>
          </a:p>
          <a:p>
            <a:r>
              <a:rPr lang="en-US" altLang="zh-CN" dirty="0" smtClean="0"/>
              <a:t>	</a:t>
            </a:r>
            <a:r>
              <a:rPr lang="en-US" dirty="0" smtClean="0"/>
              <a:t> </a:t>
            </a:r>
            <a:r>
              <a:rPr lang="en-US" dirty="0" err="1" smtClean="0"/>
              <a:t>context.getExternalCacheDir</a:t>
            </a:r>
            <a:r>
              <a:rPr lang="en-US" dirty="0" smtClean="0"/>
              <a:t>(); // /</a:t>
            </a:r>
            <a:r>
              <a:rPr lang="en-US" dirty="0" err="1" smtClean="0"/>
              <a:t>sdcard</a:t>
            </a:r>
            <a:r>
              <a:rPr lang="en-US" dirty="0" smtClean="0"/>
              <a:t>/Android/data/</a:t>
            </a:r>
            <a:r>
              <a:rPr lang="zh-CN" altLang="en-US" dirty="0" smtClean="0"/>
              <a:t>应用包名</a:t>
            </a:r>
            <a:r>
              <a:rPr lang="en-US" altLang="zh-CN" dirty="0" smtClean="0"/>
              <a:t>/data</a:t>
            </a:r>
          </a:p>
          <a:p>
            <a:r>
              <a:rPr lang="en-US" altLang="zh-CN" dirty="0" smtClean="0"/>
              <a:t>	</a:t>
            </a:r>
            <a:r>
              <a:rPr lang="en-US" dirty="0" smtClean="0"/>
              <a:t> </a:t>
            </a:r>
            <a:r>
              <a:rPr lang="en-US" dirty="0" err="1" smtClean="0"/>
              <a:t>context.getExternalFilesDir</a:t>
            </a:r>
            <a:r>
              <a:rPr lang="en-US" dirty="0" smtClean="0"/>
              <a:t>("file");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95925" y="0"/>
            <a:ext cx="36480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文件存储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1" y="1571612"/>
            <a:ext cx="75724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SharedPreferenced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SharedPreferences</a:t>
            </a:r>
            <a:r>
              <a:rPr lang="en-US" dirty="0" smtClean="0"/>
              <a:t> shared = </a:t>
            </a:r>
            <a:r>
              <a:rPr lang="en-US" dirty="0" err="1" smtClean="0"/>
              <a:t>context.getSharedPreferences</a:t>
            </a:r>
            <a:r>
              <a:rPr lang="en-US" dirty="0" smtClean="0"/>
              <a:t>(“</a:t>
            </a:r>
            <a:r>
              <a:rPr lang="en-US" dirty="0" err="1" smtClean="0"/>
              <a:t>config</a:t>
            </a:r>
            <a:r>
              <a:rPr lang="en-US" dirty="0" smtClean="0"/>
              <a:t>”, </a:t>
            </a:r>
            <a:r>
              <a:rPr lang="en-US" dirty="0" err="1" smtClean="0"/>
              <a:t>Context.</a:t>
            </a:r>
            <a:r>
              <a:rPr lang="en-US" i="1" dirty="0" err="1" smtClean="0"/>
              <a:t>MODE_PRIVATE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 smtClean="0"/>
              <a:t>shared.edit</a:t>
            </a:r>
            <a:r>
              <a:rPr lang="en-US" dirty="0" smtClean="0"/>
              <a:t>().</a:t>
            </a:r>
            <a:r>
              <a:rPr lang="en-US" dirty="0" err="1" smtClean="0"/>
              <a:t>putString</a:t>
            </a:r>
            <a:r>
              <a:rPr lang="en-US" dirty="0" smtClean="0"/>
              <a:t>(“key”, “value”).apply();  // API 9</a:t>
            </a:r>
            <a:r>
              <a:rPr lang="zh-CN" altLang="en-US" dirty="0" smtClean="0"/>
              <a:t>以后才有，保证兼容性需要用到</a:t>
            </a:r>
            <a:r>
              <a:rPr lang="en-US" dirty="0" err="1" smtClean="0"/>
              <a:t>SharedPreferencesCompat.EditorCompat</a:t>
            </a:r>
            <a:endParaRPr lang="en-US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shared.edit</a:t>
            </a:r>
            <a:r>
              <a:rPr lang="en-US" dirty="0" smtClean="0"/>
              <a:t>().</a:t>
            </a:r>
            <a:r>
              <a:rPr lang="en-US" dirty="0" err="1" smtClean="0"/>
              <a:t>putString</a:t>
            </a:r>
            <a:r>
              <a:rPr lang="en-US" dirty="0" smtClean="0"/>
              <a:t>(“key1”, “value”).commit(); // </a:t>
            </a:r>
            <a:r>
              <a:rPr lang="zh-CN" altLang="en-US" dirty="0" smtClean="0"/>
              <a:t>没有</a:t>
            </a:r>
            <a:r>
              <a:rPr lang="en-US" altLang="zh-CN" dirty="0" smtClean="0"/>
              <a:t>apply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数据就没有保存，推荐使用</a:t>
            </a:r>
            <a:r>
              <a:rPr lang="en-US" altLang="zh-CN" dirty="0" smtClean="0"/>
              <a:t>apply()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        mode:</a:t>
            </a:r>
          </a:p>
          <a:p>
            <a:r>
              <a:rPr lang="en-US" altLang="zh-CN" dirty="0" smtClean="0"/>
              <a:t>	Context.</a:t>
            </a:r>
            <a:r>
              <a:rPr lang="en-US" dirty="0" smtClean="0"/>
              <a:t> MODE_PRIVATE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// </a:t>
            </a:r>
            <a:r>
              <a:rPr lang="zh-CN" altLang="en-US" dirty="0" smtClean="0"/>
              <a:t>只能当用应用访问或者</a:t>
            </a:r>
            <a:r>
              <a:rPr lang="en-US" altLang="zh-CN" dirty="0" smtClean="0"/>
              <a:t>User ID</a:t>
            </a:r>
            <a:r>
              <a:rPr lang="zh-CN" altLang="en-US" dirty="0" smtClean="0"/>
              <a:t>一致</a:t>
            </a:r>
            <a:endParaRPr lang="en-US" altLang="zh-CN" dirty="0" smtClean="0"/>
          </a:p>
          <a:p>
            <a:r>
              <a:rPr lang="en-US" altLang="zh-CN" dirty="0" smtClean="0"/>
              <a:t>	Context.</a:t>
            </a:r>
            <a:r>
              <a:rPr lang="en-US" dirty="0" smtClean="0"/>
              <a:t> MODE_WORLD_READABLE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// </a:t>
            </a:r>
            <a:r>
              <a:rPr lang="zh-CN" altLang="en-US" dirty="0" smtClean="0"/>
              <a:t>允许其他应用程序可读，有安全性问题，已经废除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文件存储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214422"/>
            <a:ext cx="7572428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SQLite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android</a:t>
            </a:r>
            <a:r>
              <a:rPr lang="zh-CN" altLang="en-US" dirty="0" smtClean="0"/>
              <a:t>系统默认数据库，提供一套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封装</a:t>
            </a:r>
            <a:r>
              <a:rPr lang="en-US" altLang="zh-CN" dirty="0" smtClean="0"/>
              <a:t>API</a:t>
            </a:r>
            <a:r>
              <a:rPr lang="zh-CN" altLang="en-US" dirty="0" smtClean="0"/>
              <a:t>，操作数据库可以不写</a:t>
            </a:r>
            <a:r>
              <a:rPr lang="en-US" altLang="zh-CN" dirty="0" smtClean="0"/>
              <a:t>SQL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SQLiteDatabase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>
              <a:buFont typeface="Wingdings" pitchFamily="2" charset="2"/>
              <a:buChar char="u"/>
            </a:pPr>
            <a:r>
              <a:rPr lang="en-US" sz="1600" dirty="0" smtClean="0"/>
              <a:t>public Cursor query(String table, String[] columns, String selection,</a:t>
            </a:r>
            <a:br>
              <a:rPr lang="en-US" sz="1600" dirty="0" smtClean="0"/>
            </a:br>
            <a:r>
              <a:rPr lang="en-US" sz="1600" dirty="0" smtClean="0"/>
              <a:t>        String[] </a:t>
            </a:r>
            <a:r>
              <a:rPr lang="en-US" sz="1600" dirty="0" err="1" smtClean="0"/>
              <a:t>selectionArgs</a:t>
            </a:r>
            <a:r>
              <a:rPr lang="en-US" sz="1600" dirty="0" smtClean="0"/>
              <a:t>, String </a:t>
            </a:r>
            <a:r>
              <a:rPr lang="en-US" sz="1600" dirty="0" err="1" smtClean="0"/>
              <a:t>groupBy</a:t>
            </a:r>
            <a:r>
              <a:rPr lang="en-US" sz="1600" dirty="0" smtClean="0"/>
              <a:t>, String having,</a:t>
            </a:r>
            <a:br>
              <a:rPr lang="en-US" sz="1600" dirty="0" smtClean="0"/>
            </a:br>
            <a:r>
              <a:rPr lang="en-US" sz="1600" dirty="0" smtClean="0"/>
              <a:t>        String </a:t>
            </a:r>
            <a:r>
              <a:rPr lang="en-US" sz="1600" dirty="0" err="1" smtClean="0"/>
              <a:t>orderBy</a:t>
            </a:r>
            <a:r>
              <a:rPr lang="en-US" sz="1600" dirty="0" smtClean="0"/>
              <a:t>, String limit);</a:t>
            </a:r>
          </a:p>
          <a:p>
            <a:endParaRPr lang="en-US" altLang="zh-CN" sz="1600" dirty="0" smtClean="0"/>
          </a:p>
          <a:p>
            <a:pPr>
              <a:buFont typeface="Wingdings" pitchFamily="2" charset="2"/>
              <a:buChar char="u"/>
            </a:pPr>
            <a:r>
              <a:rPr lang="en-US" sz="1600" dirty="0" smtClean="0"/>
              <a:t>public long insert(String table, String </a:t>
            </a:r>
            <a:r>
              <a:rPr lang="en-US" sz="1600" dirty="0" err="1" smtClean="0"/>
              <a:t>nullColumnHack</a:t>
            </a:r>
            <a:r>
              <a:rPr lang="en-US" sz="1600" dirty="0" smtClean="0"/>
              <a:t>, </a:t>
            </a:r>
            <a:r>
              <a:rPr lang="en-US" sz="1600" dirty="0" err="1" smtClean="0"/>
              <a:t>ContentValues</a:t>
            </a:r>
            <a:r>
              <a:rPr lang="en-US" sz="1600" dirty="0" smtClean="0"/>
              <a:t> values);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>
              <a:buFont typeface="Wingdings" pitchFamily="2" charset="2"/>
              <a:buChar char="u"/>
            </a:pPr>
            <a:r>
              <a:rPr lang="en-US" sz="1600" dirty="0" smtClean="0"/>
              <a:t>public </a:t>
            </a:r>
            <a:r>
              <a:rPr lang="en-US" sz="1600" dirty="0" err="1" smtClean="0"/>
              <a:t>int</a:t>
            </a:r>
            <a:r>
              <a:rPr lang="en-US" sz="1600" dirty="0" smtClean="0"/>
              <a:t> update(String table, </a:t>
            </a:r>
            <a:r>
              <a:rPr lang="en-US" sz="1600" dirty="0" err="1" smtClean="0"/>
              <a:t>ContentValues</a:t>
            </a:r>
            <a:r>
              <a:rPr lang="en-US" sz="1600" dirty="0" smtClean="0"/>
              <a:t> values, String </a:t>
            </a:r>
            <a:r>
              <a:rPr lang="en-US" sz="1600" dirty="0" err="1" smtClean="0"/>
              <a:t>whereClause</a:t>
            </a:r>
            <a:r>
              <a:rPr lang="en-US" sz="1600" dirty="0" smtClean="0"/>
              <a:t>, String[] </a:t>
            </a:r>
            <a:r>
              <a:rPr lang="en-US" sz="1600" dirty="0" err="1" smtClean="0"/>
              <a:t>whereArgs</a:t>
            </a:r>
            <a:r>
              <a:rPr lang="en-US" sz="1600" dirty="0" smtClean="0"/>
              <a:t>);</a:t>
            </a:r>
          </a:p>
          <a:p>
            <a:endParaRPr lang="en-US" altLang="zh-CN" sz="1600" dirty="0" smtClean="0"/>
          </a:p>
          <a:p>
            <a:pPr>
              <a:buFont typeface="Wingdings" pitchFamily="2" charset="2"/>
              <a:buChar char="u"/>
            </a:pPr>
            <a:r>
              <a:rPr lang="en-US" sz="1600" dirty="0" smtClean="0"/>
              <a:t>public </a:t>
            </a:r>
            <a:r>
              <a:rPr lang="en-US" sz="1600" dirty="0" err="1" smtClean="0"/>
              <a:t>int</a:t>
            </a:r>
            <a:r>
              <a:rPr lang="en-US" sz="1600" dirty="0" smtClean="0"/>
              <a:t> delete(String table, String </a:t>
            </a:r>
            <a:r>
              <a:rPr lang="en-US" sz="1600" dirty="0" err="1" smtClean="0"/>
              <a:t>whereClause</a:t>
            </a:r>
            <a:r>
              <a:rPr lang="en-US" sz="1600" dirty="0" smtClean="0"/>
              <a:t>, String[] </a:t>
            </a:r>
            <a:r>
              <a:rPr lang="en-US" sz="1600" dirty="0" err="1" smtClean="0"/>
              <a:t>whereArgs</a:t>
            </a:r>
            <a:r>
              <a:rPr lang="en-US" sz="1600" dirty="0" smtClean="0"/>
              <a:t>);</a:t>
            </a:r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支持预处理 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事物。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NDK</a:t>
            </a:r>
            <a:r>
              <a:rPr lang="zh-CN" altLang="en-US" dirty="0" smtClean="0"/>
              <a:t>编译</a:t>
            </a:r>
            <a:r>
              <a:rPr lang="en-US" altLang="zh-CN" dirty="0" err="1" smtClean="0"/>
              <a:t>sqlite</a:t>
            </a:r>
            <a:r>
              <a:rPr lang="en-US" altLang="zh-CN" dirty="0" smtClean="0"/>
              <a:t> C</a:t>
            </a:r>
            <a:r>
              <a:rPr lang="zh-CN" altLang="en-US" dirty="0" smtClean="0"/>
              <a:t>代码，可以根据业务需求来修改，比如需要加密功能</a:t>
            </a:r>
            <a:r>
              <a:rPr lang="en-US" altLang="zh-CN" dirty="0" smtClean="0"/>
              <a:t>—</a:t>
            </a:r>
            <a:r>
              <a:rPr lang="en-US" altLang="zh-CN" dirty="0" err="1" smtClean="0"/>
              <a:t>sqlcipher</a:t>
            </a:r>
            <a:r>
              <a:rPr lang="zh-CN" altLang="en-US" dirty="0" smtClean="0"/>
              <a:t>，优化</a:t>
            </a:r>
            <a:r>
              <a:rPr lang="en-US" altLang="zh-CN" dirty="0" err="1" smtClean="0"/>
              <a:t>sqlite</a:t>
            </a:r>
            <a:r>
              <a:rPr lang="zh-CN" altLang="en-US" dirty="0" smtClean="0"/>
              <a:t>底层操作</a:t>
            </a:r>
            <a:r>
              <a:rPr lang="en-US" altLang="zh-CN" dirty="0" smtClean="0"/>
              <a:t>—</a:t>
            </a:r>
            <a:r>
              <a:rPr lang="en-US" altLang="zh-CN" dirty="0" err="1" smtClean="0"/>
              <a:t>wcdb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57232"/>
            <a:ext cx="1301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打开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357298"/>
            <a:ext cx="7572428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打开系统相册：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sz="1600" dirty="0" smtClean="0"/>
              <a:t>Intent </a:t>
            </a:r>
            <a:r>
              <a:rPr lang="en-US" sz="1600" dirty="0" err="1" smtClean="0"/>
              <a:t>intent</a:t>
            </a:r>
            <a:r>
              <a:rPr lang="en-US" sz="1600" dirty="0" smtClean="0"/>
              <a:t> = new Intent(); </a:t>
            </a:r>
            <a:r>
              <a:rPr lang="en-US" sz="1600" dirty="0" err="1" smtClean="0"/>
              <a:t>intent.addCategory</a:t>
            </a:r>
            <a:r>
              <a:rPr lang="en-US" sz="1600" dirty="0" smtClean="0"/>
              <a:t>(</a:t>
            </a:r>
            <a:r>
              <a:rPr lang="en-US" sz="1600" dirty="0" err="1" smtClean="0"/>
              <a:t>Intent.CATEGORY_OPENABLE</a:t>
            </a:r>
            <a:r>
              <a:rPr lang="en-US" sz="1600" dirty="0" smtClean="0"/>
              <a:t>); </a:t>
            </a:r>
            <a:r>
              <a:rPr lang="en-US" sz="1600" dirty="0" err="1" smtClean="0"/>
              <a:t>intent.setType</a:t>
            </a:r>
            <a:r>
              <a:rPr lang="en-US" sz="1600" dirty="0" smtClean="0"/>
              <a:t>(IMAGE_TYPE); </a:t>
            </a:r>
          </a:p>
          <a:p>
            <a:r>
              <a:rPr lang="en-US" sz="1600" dirty="0" smtClean="0"/>
              <a:t>if (</a:t>
            </a:r>
            <a:r>
              <a:rPr lang="en-US" sz="1600" dirty="0" err="1" smtClean="0"/>
              <a:t>Build.VERSION.SDK_INT</a:t>
            </a:r>
            <a:r>
              <a:rPr lang="en-US" sz="1600" dirty="0" smtClean="0"/>
              <a:t> &lt;19) {</a:t>
            </a:r>
          </a:p>
          <a:p>
            <a:r>
              <a:rPr lang="en-US" sz="1600" dirty="0" smtClean="0"/>
              <a:t>      </a:t>
            </a:r>
            <a:r>
              <a:rPr lang="en-US" sz="1600" dirty="0" err="1" smtClean="0"/>
              <a:t>intent.setAction</a:t>
            </a:r>
            <a:r>
              <a:rPr lang="en-US" sz="1600" dirty="0" smtClean="0"/>
              <a:t>(</a:t>
            </a:r>
            <a:r>
              <a:rPr lang="en-US" sz="1600" dirty="0" err="1" smtClean="0"/>
              <a:t>Intent.ACTION_GET_CONTENT</a:t>
            </a:r>
            <a:r>
              <a:rPr lang="en-US" sz="1600" dirty="0" smtClean="0"/>
              <a:t>); </a:t>
            </a:r>
          </a:p>
          <a:p>
            <a:r>
              <a:rPr lang="en-US" sz="1600" dirty="0" smtClean="0"/>
              <a:t>}else {</a:t>
            </a:r>
          </a:p>
          <a:p>
            <a:r>
              <a:rPr lang="en-US" sz="1600" dirty="0" smtClean="0"/>
              <a:t>      </a:t>
            </a:r>
            <a:r>
              <a:rPr lang="en-US" sz="1600" dirty="0" err="1" smtClean="0"/>
              <a:t>intent.setAction</a:t>
            </a:r>
            <a:r>
              <a:rPr lang="en-US" sz="1600" dirty="0" smtClean="0"/>
              <a:t>(</a:t>
            </a:r>
            <a:r>
              <a:rPr lang="en-US" sz="1600" dirty="0" err="1" smtClean="0"/>
              <a:t>Intent.ACTION_OPEN_DOCUMENT</a:t>
            </a:r>
            <a:r>
              <a:rPr lang="en-US" sz="1600" dirty="0" smtClean="0"/>
              <a:t>); </a:t>
            </a:r>
          </a:p>
          <a:p>
            <a:r>
              <a:rPr lang="en-US" sz="1600" dirty="0" smtClean="0"/>
              <a:t>}</a:t>
            </a:r>
          </a:p>
          <a:p>
            <a:endParaRPr lang="en-US" altLang="zh-CN" sz="1600" dirty="0" smtClean="0"/>
          </a:p>
          <a:p>
            <a:r>
              <a:rPr lang="en-US" altLang="zh-CN" sz="1600" dirty="0" smtClean="0"/>
              <a:t>Activity.</a:t>
            </a:r>
            <a:r>
              <a:rPr lang="en-US" sz="1600" dirty="0" smtClean="0"/>
              <a:t> </a:t>
            </a:r>
            <a:r>
              <a:rPr lang="en-US" sz="1600" dirty="0" err="1" smtClean="0"/>
              <a:t>startActivityForResult</a:t>
            </a:r>
            <a:r>
              <a:rPr lang="en-US" sz="1600" dirty="0" smtClean="0"/>
              <a:t>(intent, 1);</a:t>
            </a:r>
            <a:endParaRPr lang="en-US" altLang="zh-CN" sz="1600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打开系统相机：</a:t>
            </a:r>
            <a:endParaRPr lang="en-US" altLang="zh-CN" dirty="0" smtClean="0"/>
          </a:p>
          <a:p>
            <a:r>
              <a:rPr lang="en-US" altLang="zh-CN" sz="1600" dirty="0" smtClean="0"/>
              <a:t>Intent </a:t>
            </a:r>
            <a:r>
              <a:rPr lang="en-US" altLang="zh-CN" sz="1600" dirty="0" err="1" smtClean="0"/>
              <a:t>intent</a:t>
            </a:r>
            <a:r>
              <a:rPr lang="en-US" altLang="zh-CN" sz="1600" dirty="0" smtClean="0"/>
              <a:t> = new Intent(</a:t>
            </a:r>
            <a:r>
              <a:rPr lang="en-US" altLang="zh-CN" sz="1600" dirty="0" err="1" smtClean="0"/>
              <a:t>MediaStore.ACTION_IMAGE_CAPTURE</a:t>
            </a:r>
            <a:r>
              <a:rPr lang="en-US" altLang="zh-CN" sz="1600" dirty="0" smtClean="0"/>
              <a:t>);  </a:t>
            </a:r>
          </a:p>
          <a:p>
            <a:r>
              <a:rPr lang="en-US" altLang="zh-CN" sz="1600" dirty="0" err="1" smtClean="0"/>
              <a:t>intent.putExtra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MediaStore.EXTRA_OUTPUT</a:t>
            </a:r>
            <a:r>
              <a:rPr lang="en-US" altLang="zh-CN" sz="1600" dirty="0" smtClean="0"/>
              <a:t>, </a:t>
            </a:r>
            <a:r>
              <a:rPr lang="en-US" altLang="zh-CN" sz="1600" dirty="0" err="1" smtClean="0"/>
              <a:t>Uri.fromFile</a:t>
            </a:r>
            <a:r>
              <a:rPr lang="en-US" altLang="zh-CN" sz="1600" dirty="0" smtClean="0"/>
              <a:t>(new File("/xxx/1.jpg")));</a:t>
            </a:r>
          </a:p>
          <a:p>
            <a:r>
              <a:rPr lang="en-US" altLang="zh-CN" sz="1600" dirty="0" err="1" smtClean="0"/>
              <a:t>startActivityForResult</a:t>
            </a:r>
            <a:r>
              <a:rPr lang="en-US" altLang="zh-CN" sz="1600" dirty="0" smtClean="0"/>
              <a:t>(intent, 2);</a:t>
            </a:r>
          </a:p>
          <a:p>
            <a:endParaRPr lang="en-US" altLang="zh-CN" sz="1600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…</a:t>
            </a:r>
          </a:p>
          <a:p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1071538" y="6488668"/>
            <a:ext cx="6186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工具类代码集合：</a:t>
            </a:r>
            <a:r>
              <a:rPr lang="en-US" altLang="zh-CN" dirty="0" smtClean="0"/>
              <a:t>https://github.com/AllenCoder/SuperUtils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通讯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1285860"/>
            <a:ext cx="7643866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网络：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HttpClient</a:t>
            </a:r>
            <a:r>
              <a:rPr lang="zh-CN" altLang="en-US" dirty="0" smtClean="0"/>
              <a:t>在</a:t>
            </a:r>
            <a:r>
              <a:rPr lang="en-US" altLang="zh-CN" dirty="0" smtClean="0"/>
              <a:t>6.0</a:t>
            </a:r>
            <a:r>
              <a:rPr lang="zh-CN" altLang="en-US" dirty="0" smtClean="0"/>
              <a:t>因为太耗电问题被官方无条件移除，官方推荐使用</a:t>
            </a:r>
            <a:r>
              <a:rPr lang="en-US" altLang="zh-CN" dirty="0" err="1" smtClean="0"/>
              <a:t>httpconnection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httpconnection</a:t>
            </a:r>
            <a:r>
              <a:rPr lang="zh-CN" altLang="en-US" dirty="0" smtClean="0"/>
              <a:t>从</a:t>
            </a:r>
            <a:r>
              <a:rPr lang="en-US" altLang="zh-CN" dirty="0" smtClean="0"/>
              <a:t>4.4</a:t>
            </a:r>
            <a:r>
              <a:rPr lang="zh-CN" altLang="en-US" dirty="0" smtClean="0"/>
              <a:t>开始底层实现被</a:t>
            </a:r>
            <a:r>
              <a:rPr lang="en-US" altLang="zh-CN" dirty="0" err="1" smtClean="0"/>
              <a:t>okhttp</a:t>
            </a:r>
            <a:r>
              <a:rPr lang="zh-CN" altLang="en-US" dirty="0" smtClean="0"/>
              <a:t>替换。从兼容性、易用性考虑，建议使用</a:t>
            </a:r>
            <a:r>
              <a:rPr lang="en-US" altLang="zh-CN" dirty="0" err="1" smtClean="0"/>
              <a:t>okhttp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蓝牙：上层接口拿</a:t>
            </a:r>
            <a:r>
              <a:rPr lang="en-US" altLang="zh-CN" dirty="0" smtClean="0"/>
              <a:t>Socket</a:t>
            </a:r>
            <a:r>
              <a:rPr lang="zh-CN" altLang="en-US" dirty="0" smtClean="0"/>
              <a:t>，通过</a:t>
            </a:r>
            <a:r>
              <a:rPr lang="en-US" altLang="zh-CN" dirty="0" smtClean="0"/>
              <a:t>Socket</a:t>
            </a:r>
            <a:r>
              <a:rPr lang="zh-CN" altLang="en-US" dirty="0" smtClean="0"/>
              <a:t>通信。应用场景有：可穿戴设备、车载</a:t>
            </a:r>
            <a:r>
              <a:rPr lang="en-US" altLang="zh-CN" dirty="0" smtClean="0"/>
              <a:t>OBD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https://developer.android.google.cn/guide/topics/connectivity/bluetooth.html</a:t>
            </a:r>
          </a:p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Demo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SDK_HOME\ samples\android-19\legacy\</a:t>
            </a:r>
            <a:r>
              <a:rPr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BluetoothChat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NFC</a:t>
            </a:r>
            <a:r>
              <a:rPr lang="zh-CN" altLang="en-US" dirty="0" smtClean="0"/>
              <a:t>：两个硬件之间的距离不能超过</a:t>
            </a:r>
            <a:r>
              <a:rPr lang="en-US" altLang="zh-CN" dirty="0" smtClean="0"/>
              <a:t>4cm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https://developer.android.google.cn/guide/topics/connectivity/nfc/index.html</a:t>
            </a:r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WIFI</a:t>
            </a:r>
            <a:r>
              <a:rPr lang="zh-CN" altLang="en-US" dirty="0" smtClean="0"/>
              <a:t>：局域网通讯。应用场景有微信聊天记录迁移。</a:t>
            </a:r>
            <a:endParaRPr lang="en-US" altLang="zh-CN" dirty="0" smtClean="0"/>
          </a:p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https://developer.android.google.cn/guide/topics/connectivity/wifip2p.html</a:t>
            </a:r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USB</a:t>
            </a:r>
            <a:r>
              <a:rPr lang="zh-CN" altLang="en-US" dirty="0" smtClean="0"/>
              <a:t>：主从设备数据传输。</a:t>
            </a:r>
            <a:endParaRPr lang="en-US" altLang="zh-CN" dirty="0" smtClean="0"/>
          </a:p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https://developer.android.google.cn/guide/topics/connectivity/usb/index.html</a:t>
            </a:r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SIP</a:t>
            </a:r>
            <a:r>
              <a:rPr lang="zh-CN" altLang="en-US" dirty="0" smtClean="0"/>
              <a:t>：网络电话。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https://developer.android.google.cn/guide/topics/connectivity/sip.html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传感器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1" y="1571612"/>
            <a:ext cx="757242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Motion sensors</a:t>
            </a:r>
            <a:r>
              <a:rPr lang="zh-CN" altLang="en-US" dirty="0" smtClean="0"/>
              <a:t>（运动传感器）</a:t>
            </a:r>
            <a:br>
              <a:rPr lang="zh-CN" altLang="en-US" dirty="0" smtClean="0"/>
            </a:br>
            <a:r>
              <a:rPr lang="zh-CN" altLang="en-US" dirty="0" smtClean="0"/>
              <a:t>这些传感器测量加速力，并沿三个轴的旋转力。此类别包括加速度计，重力感应器， 陀螺仪和旋转矢量传感器。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zh-CN" altLang="en-US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Environmental sensors </a:t>
            </a:r>
            <a:r>
              <a:rPr lang="zh-CN" altLang="en-US" dirty="0" smtClean="0"/>
              <a:t>（环境传感器）</a:t>
            </a:r>
            <a:br>
              <a:rPr lang="zh-CN" altLang="en-US" dirty="0" smtClean="0"/>
            </a:br>
            <a:r>
              <a:rPr lang="zh-CN" altLang="en-US" dirty="0" smtClean="0"/>
              <a:t>这些传感器测量各种环境参数，例如环境空气温度和压力，照明和湿度。此类别包括气压计，光度计，和温度计。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zh-CN" altLang="en-US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Position sensors </a:t>
            </a:r>
            <a:r>
              <a:rPr lang="zh-CN" altLang="en-US" dirty="0" smtClean="0"/>
              <a:t>（位置传感器）</a:t>
            </a:r>
            <a:br>
              <a:rPr lang="zh-CN" altLang="en-US" dirty="0" smtClean="0"/>
            </a:br>
            <a:r>
              <a:rPr lang="zh-CN" altLang="en-US" dirty="0" smtClean="0"/>
              <a:t>这些传感器测量设备的物理位置。这个类别包括方向传感器和磁力计。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应用场景：微信摇一摇、屏幕自动调整亮度、接电话手机贴近脸屏幕变暗离开后变亮、</a:t>
            </a:r>
            <a:r>
              <a:rPr lang="en-US" altLang="zh-CN" dirty="0" smtClean="0"/>
              <a:t>VR/AR</a:t>
            </a:r>
            <a:r>
              <a:rPr lang="zh-CN" altLang="en-US" dirty="0" smtClean="0"/>
              <a:t>。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85720" y="6488668"/>
            <a:ext cx="82153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https://developer.android.com/guide/topics/sensors/sensors_overview.html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1" y="1571612"/>
            <a:ext cx="75724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DDMS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Dalvik</a:t>
            </a:r>
            <a:r>
              <a:rPr lang="en-US" altLang="zh-CN" dirty="0" smtClean="0"/>
              <a:t> Debug Monitor Server</a:t>
            </a:r>
            <a:r>
              <a:rPr lang="zh-CN" altLang="en-US" dirty="0" smtClean="0"/>
              <a:t>，应用的线程执行情况、内存占用情况、网络使用情况、</a:t>
            </a:r>
            <a:r>
              <a:rPr lang="en-US" altLang="zh-CN" dirty="0" smtClean="0"/>
              <a:t>CPU</a:t>
            </a:r>
            <a:r>
              <a:rPr lang="zh-CN" altLang="en-US" dirty="0" smtClean="0"/>
              <a:t>使用情况；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err="1" smtClean="0"/>
              <a:t>Systrace</a:t>
            </a:r>
            <a:r>
              <a:rPr lang="zh-CN" altLang="en-US" dirty="0" smtClean="0"/>
              <a:t>：分析</a:t>
            </a:r>
            <a:r>
              <a:rPr lang="en-US" altLang="zh-CN" dirty="0" smtClean="0"/>
              <a:t>UI</a:t>
            </a:r>
            <a:r>
              <a:rPr lang="zh-CN" altLang="en-US" dirty="0" smtClean="0"/>
              <a:t>的性能，并指出出现问题的位置，提供修复意见；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err="1" smtClean="0"/>
              <a:t>Traceview</a:t>
            </a:r>
            <a:r>
              <a:rPr lang="zh-CN" altLang="en-US" dirty="0" smtClean="0"/>
              <a:t>：可以看到得到方法执行耗时、执行次数、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占用时间、涉及的线程数及线程执行时间；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Hierarchy Viewer</a:t>
            </a:r>
            <a:r>
              <a:rPr lang="zh-CN" altLang="en-US" dirty="0" smtClean="0"/>
              <a:t>：分析布局中每个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的执行速度，来简化布局及重绘；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Tracer for OpenGL ES</a:t>
            </a:r>
            <a:r>
              <a:rPr lang="zh-CN" altLang="en-US" dirty="0" smtClean="0"/>
              <a:t>：分析应用中</a:t>
            </a:r>
            <a:r>
              <a:rPr lang="en-US" altLang="zh-CN" dirty="0" smtClean="0"/>
              <a:t>OpenGL ES </a:t>
            </a:r>
            <a:r>
              <a:rPr lang="zh-CN" altLang="en-US" dirty="0" smtClean="0"/>
              <a:t>帧执行情况。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09571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背景历史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版本分布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1987" name="Picture 3" descr="E:\temp\picture_1494304705422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40" y="857232"/>
            <a:ext cx="8186726" cy="486549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571604" y="5907305"/>
            <a:ext cx="7449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2017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年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月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日统计结果，来源：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https://developer.android.com/about/dashboards/index.html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 DDMS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85794"/>
            <a:ext cx="9158552" cy="6072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– DDMS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4414" y="121442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Threads</a:t>
            </a:r>
            <a:endParaRPr lang="zh-CN" altLang="en-US" dirty="0"/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643050"/>
            <a:ext cx="80010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– DDMS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4414" y="121442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Threads status</a:t>
            </a:r>
            <a:endParaRPr lang="zh-CN" altLang="en-US" dirty="0"/>
          </a:p>
        </p:txBody>
      </p:sp>
      <p:sp>
        <p:nvSpPr>
          <p:cNvPr id="197633" name="Rectangle 1"/>
          <p:cNvSpPr>
            <a:spLocks noChangeArrowheads="1"/>
          </p:cNvSpPr>
          <p:nvPr/>
        </p:nvSpPr>
        <p:spPr bwMode="auto">
          <a:xfrm>
            <a:off x="928663" y="1714488"/>
            <a:ext cx="7500989" cy="297579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285660" tIns="33327" rIns="0" bIns="33327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400" dirty="0" smtClean="0"/>
              <a:t>running:  </a:t>
            </a:r>
            <a:r>
              <a:rPr lang="zh-CN" altLang="en-US" sz="1400" dirty="0" smtClean="0"/>
              <a:t>正在执行程序代码 </a:t>
            </a:r>
            <a:endParaRPr lang="en-US" altLang="zh-CN" sz="1400" dirty="0" smtClean="0"/>
          </a:p>
          <a:p>
            <a:pPr lvl="0" eaLnBrk="0" hangingPunct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400" dirty="0" smtClean="0"/>
              <a:t>sleeping</a:t>
            </a:r>
            <a:r>
              <a:rPr lang="zh-CN" altLang="en-US" sz="1400" dirty="0" smtClean="0"/>
              <a:t>：执行了</a:t>
            </a:r>
            <a:r>
              <a:rPr lang="en-US" altLang="zh-CN" sz="1400" dirty="0" err="1" smtClean="0"/>
              <a:t>Thread.sleep</a:t>
            </a:r>
            <a:r>
              <a:rPr lang="en-US" altLang="zh-CN" sz="1400" dirty="0" smtClean="0"/>
              <a:t>() </a:t>
            </a:r>
            <a:endParaRPr lang="en-US" altLang="zh-CN" sz="1400" dirty="0" smtClean="0"/>
          </a:p>
          <a:p>
            <a:pPr lvl="0" eaLnBrk="0" hangingPunct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400" dirty="0" smtClean="0"/>
              <a:t>monitor</a:t>
            </a:r>
            <a:r>
              <a:rPr lang="zh-CN" altLang="en-US" sz="1400" dirty="0" smtClean="0"/>
              <a:t>：等待接受一个监听锁。 </a:t>
            </a:r>
            <a:endParaRPr lang="en-US" altLang="zh-CN" sz="1400" dirty="0" smtClean="0"/>
          </a:p>
          <a:p>
            <a:pPr lvl="0" eaLnBrk="0" hangingPunct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400" dirty="0" smtClean="0"/>
              <a:t>wait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：</a:t>
            </a:r>
            <a:r>
              <a:rPr lang="en-US" altLang="zh-CN" sz="1400" dirty="0" err="1" smtClean="0"/>
              <a:t>Object.wait</a:t>
            </a:r>
            <a:r>
              <a:rPr lang="en-US" altLang="zh-CN" sz="1400" dirty="0" smtClean="0"/>
              <a:t>()</a:t>
            </a:r>
            <a:r>
              <a:rPr lang="zh-CN" altLang="en-US" sz="1400" dirty="0" smtClean="0"/>
              <a:t>，等待被其他线程唤醒 </a:t>
            </a:r>
            <a:endParaRPr lang="en-US" altLang="zh-CN" sz="1400" dirty="0" smtClean="0"/>
          </a:p>
          <a:p>
            <a:pPr lvl="0" eaLnBrk="0" hangingPunct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400" dirty="0" smtClean="0"/>
              <a:t>native</a:t>
            </a:r>
            <a:r>
              <a:rPr lang="zh-CN" altLang="en-US" sz="1400" dirty="0" smtClean="0"/>
              <a:t>：正在执行</a:t>
            </a:r>
            <a:r>
              <a:rPr lang="en-US" altLang="zh-CN" sz="1400" dirty="0" smtClean="0"/>
              <a:t>native</a:t>
            </a:r>
            <a:r>
              <a:rPr lang="zh-CN" altLang="en-US" sz="1400" dirty="0" smtClean="0"/>
              <a:t>代码， </a:t>
            </a:r>
            <a:endParaRPr lang="en-US" altLang="zh-CN" sz="1400" dirty="0" smtClean="0"/>
          </a:p>
          <a:p>
            <a:pPr lvl="0" eaLnBrk="0" hangingPunct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400" dirty="0" err="1" smtClean="0"/>
              <a:t>vmwait</a:t>
            </a:r>
            <a:r>
              <a:rPr lang="zh-CN" altLang="en-US" sz="1400" dirty="0" smtClean="0"/>
              <a:t>：等待虚拟机，（这个不是很懂，高手指教，这个状态在什么情况下发生） </a:t>
            </a:r>
            <a:endParaRPr lang="en-US" altLang="zh-CN" sz="1400" dirty="0" smtClean="0"/>
          </a:p>
          <a:p>
            <a:pPr lvl="0" eaLnBrk="0" hangingPunct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400" dirty="0" smtClean="0"/>
              <a:t>zombie</a:t>
            </a:r>
            <a:r>
              <a:rPr lang="zh-CN" altLang="en-US" sz="1400" dirty="0" smtClean="0"/>
              <a:t>：线程在垂死的进程 </a:t>
            </a:r>
            <a:endParaRPr lang="en-US" altLang="zh-CN" sz="1400" dirty="0" smtClean="0"/>
          </a:p>
          <a:p>
            <a:pPr lvl="0" eaLnBrk="0" hangingPunct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400" dirty="0" smtClean="0"/>
              <a:t>init</a:t>
            </a:r>
            <a:r>
              <a:rPr lang="zh-CN" altLang="en-US" sz="1400" dirty="0" smtClean="0"/>
              <a:t>：线程在初始化（我们不可能看到） </a:t>
            </a:r>
            <a:endParaRPr lang="en-US" altLang="zh-CN" sz="1400" dirty="0" smtClean="0"/>
          </a:p>
          <a:p>
            <a:pPr lvl="0" eaLnBrk="0" hangingPunct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400" dirty="0" smtClean="0"/>
              <a:t>starting</a:t>
            </a:r>
            <a:r>
              <a:rPr lang="zh-CN" altLang="en-US" sz="1400" dirty="0" smtClean="0"/>
              <a:t>：线程正在启动（我们不可能看到） 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14414" y="1214422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Threads--heap</a:t>
            </a:r>
            <a:endParaRPr lang="zh-CN" altLang="en-US" dirty="0"/>
          </a:p>
        </p:txBody>
      </p:sp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 DDMS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172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371600"/>
            <a:ext cx="77343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1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1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285852" y="6550223"/>
            <a:ext cx="61436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https://developer.android.com/studio/profile/am-hprof.html</a:t>
            </a:r>
            <a:endParaRPr lang="zh-CN" altLang="en-US" sz="1400" dirty="0"/>
          </a:p>
        </p:txBody>
      </p:sp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DDMS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1785926"/>
            <a:ext cx="319087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214414" y="12144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Dump HPROF file</a:t>
            </a:r>
            <a:endParaRPr lang="zh-CN" altLang="en-US" dirty="0"/>
          </a:p>
        </p:txBody>
      </p:sp>
      <p:pic>
        <p:nvPicPr>
          <p:cNvPr id="20377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04" y="3571876"/>
            <a:ext cx="5572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3783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1538" y="0"/>
            <a:ext cx="7143800" cy="6870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3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3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 DDMS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968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500174"/>
            <a:ext cx="872490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14414" y="121442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Threads</a:t>
            </a:r>
            <a:endParaRPr lang="zh-CN" altLang="en-US" dirty="0"/>
          </a:p>
        </p:txBody>
      </p:sp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 DDMS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057275"/>
            <a:ext cx="8705850" cy="58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2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--Systrace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285860"/>
            <a:ext cx="329565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47" y="0"/>
            <a:ext cx="4429153" cy="5821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778794"/>
            <a:ext cx="9144000" cy="5079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2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--Systrace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3194"/>
            <a:ext cx="9144000" cy="6824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00250" y="4857760"/>
            <a:ext cx="71437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2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--Systrace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6" name="Picture 4" descr="http://upload-images.jianshu.io/upload_images/324367-4789291e8946f3af.png?imageMogr2/auto-orient/strip%7CimageView2/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2214554"/>
            <a:ext cx="6248400" cy="264795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57224" y="15716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快捷键：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500166" y="6488668"/>
            <a:ext cx="64294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https://developer.android.com/studio/profile/systrace.html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4"/>
          <p:cNvSpPr txBox="1">
            <a:spLocks noChangeArrowheads="1"/>
          </p:cNvSpPr>
          <p:nvPr/>
        </p:nvSpPr>
        <p:spPr bwMode="auto">
          <a:xfrm>
            <a:off x="1143027" y="1214438"/>
            <a:ext cx="72866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Calibri" pitchFamily="34" charset="0"/>
              </a:rPr>
              <a:t>　　</a:t>
            </a:r>
          </a:p>
        </p:txBody>
      </p:sp>
      <p:sp>
        <p:nvSpPr>
          <p:cNvPr id="5" name="任意多边形 4"/>
          <p:cNvSpPr/>
          <p:nvPr/>
        </p:nvSpPr>
        <p:spPr bwMode="auto">
          <a:xfrm>
            <a:off x="1382740" y="2759070"/>
            <a:ext cx="6284912" cy="550863"/>
          </a:xfrm>
          <a:custGeom>
            <a:avLst/>
            <a:gdLst>
              <a:gd name="connsiteX0" fmla="*/ 0 w 7004759"/>
              <a:gd name="connsiteY0" fmla="*/ 0 h 719475"/>
              <a:gd name="connsiteX1" fmla="*/ 7004759 w 7004759"/>
              <a:gd name="connsiteY1" fmla="*/ 0 h 719475"/>
              <a:gd name="connsiteX2" fmla="*/ 7004759 w 7004759"/>
              <a:gd name="connsiteY2" fmla="*/ 719475 h 719475"/>
              <a:gd name="connsiteX3" fmla="*/ 0 w 7004759"/>
              <a:gd name="connsiteY3" fmla="*/ 719475 h 719475"/>
              <a:gd name="connsiteX4" fmla="*/ 0 w 7004759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4759" h="719475">
                <a:moveTo>
                  <a:pt x="0" y="0"/>
                </a:moveTo>
                <a:lnTo>
                  <a:pt x="7004759" y="0"/>
                </a:lnTo>
                <a:lnTo>
                  <a:pt x="7004759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571083" tIns="60960" rIns="60960" bIns="60960" spcCol="1270" anchor="ctr"/>
          <a:lstStyle/>
          <a:p>
            <a:pPr defTabSz="106680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快速入门</a:t>
            </a:r>
            <a:endParaRPr lang="zh-CN" altLang="en-US" sz="2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 bwMode="auto">
          <a:xfrm>
            <a:off x="931890" y="2730495"/>
            <a:ext cx="673100" cy="671513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F96A1B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7" name="任意多边形 6"/>
          <p:cNvSpPr/>
          <p:nvPr/>
        </p:nvSpPr>
        <p:spPr bwMode="auto">
          <a:xfrm>
            <a:off x="1793902" y="1514462"/>
            <a:ext cx="5873750" cy="611187"/>
          </a:xfrm>
          <a:custGeom>
            <a:avLst/>
            <a:gdLst>
              <a:gd name="connsiteX0" fmla="*/ 0 w 6592268"/>
              <a:gd name="connsiteY0" fmla="*/ 0 h 719475"/>
              <a:gd name="connsiteX1" fmla="*/ 6592268 w 6592268"/>
              <a:gd name="connsiteY1" fmla="*/ 0 h 719475"/>
              <a:gd name="connsiteX2" fmla="*/ 6592268 w 6592268"/>
              <a:gd name="connsiteY2" fmla="*/ 719475 h 719475"/>
              <a:gd name="connsiteX3" fmla="*/ 0 w 6592268"/>
              <a:gd name="connsiteY3" fmla="*/ 719475 h 719475"/>
              <a:gd name="connsiteX4" fmla="*/ 0 w 6592268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2268" h="719475">
                <a:moveTo>
                  <a:pt x="0" y="0"/>
                </a:moveTo>
                <a:lnTo>
                  <a:pt x="6592268" y="0"/>
                </a:lnTo>
                <a:lnTo>
                  <a:pt x="6592268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71083" tIns="78740" rIns="78740" bIns="78740" spcCol="1270" anchor="ctr"/>
          <a:lstStyle/>
          <a:p>
            <a:pPr defTabSz="137795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背景</a:t>
            </a:r>
            <a:r>
              <a:rPr lang="zh-CN" altLang="en-US" sz="24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历史</a:t>
            </a:r>
            <a:endParaRPr lang="zh-CN" altLang="en-US" sz="2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/>
        </p:nvSpPr>
        <p:spPr bwMode="auto">
          <a:xfrm>
            <a:off x="1344640" y="1500174"/>
            <a:ext cx="687387" cy="687388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08A1D9">
                <a:lumMod val="75000"/>
              </a:srgb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9" name="矩形 8"/>
          <p:cNvSpPr/>
          <p:nvPr/>
        </p:nvSpPr>
        <p:spPr bwMode="auto">
          <a:xfrm>
            <a:off x="970486" y="2808640"/>
            <a:ext cx="63476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96A1B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二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1446406" y="1592005"/>
            <a:ext cx="469631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8A1D9">
                    <a:lumMod val="7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一</a:t>
            </a:r>
          </a:p>
        </p:txBody>
      </p:sp>
      <p:sp>
        <p:nvSpPr>
          <p:cNvPr id="11" name="任意多边形 10"/>
          <p:cNvSpPr/>
          <p:nvPr/>
        </p:nvSpPr>
        <p:spPr bwMode="auto">
          <a:xfrm>
            <a:off x="1762152" y="3881438"/>
            <a:ext cx="5888038" cy="623887"/>
          </a:xfrm>
          <a:custGeom>
            <a:avLst/>
            <a:gdLst>
              <a:gd name="connsiteX0" fmla="*/ 0 w 6592268"/>
              <a:gd name="connsiteY0" fmla="*/ 0 h 719475"/>
              <a:gd name="connsiteX1" fmla="*/ 6592268 w 6592268"/>
              <a:gd name="connsiteY1" fmla="*/ 0 h 719475"/>
              <a:gd name="connsiteX2" fmla="*/ 6592268 w 6592268"/>
              <a:gd name="connsiteY2" fmla="*/ 719475 h 719475"/>
              <a:gd name="connsiteX3" fmla="*/ 0 w 6592268"/>
              <a:gd name="connsiteY3" fmla="*/ 719475 h 719475"/>
              <a:gd name="connsiteX4" fmla="*/ 0 w 6592268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2268" h="719475">
                <a:moveTo>
                  <a:pt x="0" y="0"/>
                </a:moveTo>
                <a:lnTo>
                  <a:pt x="6592268" y="0"/>
                </a:lnTo>
                <a:lnTo>
                  <a:pt x="6592268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solidFill>
            <a:srgbClr val="08A1D9">
              <a:lumMod val="75000"/>
            </a:srgbClr>
          </a:solidFill>
          <a:ln w="381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lIns="571083" tIns="78740" rIns="78740" bIns="78740" spcCol="1270" anchor="ctr"/>
          <a:lstStyle/>
          <a:p>
            <a:pPr defTabSz="137795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功能与原理</a:t>
            </a:r>
            <a:endParaRPr lang="zh-CN" altLang="en-US" sz="2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 bwMode="auto">
          <a:xfrm>
            <a:off x="1382740" y="3860800"/>
            <a:ext cx="687387" cy="685800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08A1D9">
                <a:lumMod val="75000"/>
              </a:srgb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13" name="矩形 12"/>
          <p:cNvSpPr/>
          <p:nvPr/>
        </p:nvSpPr>
        <p:spPr bwMode="auto">
          <a:xfrm>
            <a:off x="1472723" y="3914962"/>
            <a:ext cx="50776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8A1D9">
                    <a:lumMod val="7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三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5786" y="857232"/>
            <a:ext cx="2441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 Traceview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8662" y="1357298"/>
            <a:ext cx="75724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使用步骤：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插入代码，默认会在</a:t>
            </a:r>
            <a:r>
              <a:rPr lang="en-US" altLang="zh-CN" dirty="0" err="1" smtClean="0"/>
              <a:t>sdcard</a:t>
            </a:r>
            <a:r>
              <a:rPr lang="zh-CN" altLang="en-US" dirty="0" smtClean="0"/>
              <a:t>生成</a:t>
            </a:r>
            <a:r>
              <a:rPr lang="en-US" altLang="zh-CN" dirty="0" err="1" smtClean="0"/>
              <a:t>dmtrace.trace</a:t>
            </a:r>
            <a:r>
              <a:rPr lang="zh-CN" altLang="en-US" dirty="0" smtClean="0"/>
              <a:t>文件；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将手机中的</a:t>
            </a:r>
            <a:r>
              <a:rPr lang="en-US" altLang="zh-CN" dirty="0" smtClean="0"/>
              <a:t>*.trace</a:t>
            </a:r>
            <a:r>
              <a:rPr lang="zh-CN" altLang="en-US" dirty="0" smtClean="0"/>
              <a:t>文件</a:t>
            </a:r>
            <a:r>
              <a:rPr lang="en-US" altLang="zh-CN" dirty="0" smtClean="0"/>
              <a:t>copy</a:t>
            </a:r>
            <a:r>
              <a:rPr lang="zh-CN" altLang="en-US" dirty="0" smtClean="0"/>
              <a:t>到电脑，执行</a:t>
            </a:r>
            <a:r>
              <a:rPr lang="en-US" altLang="zh-CN" dirty="0" smtClean="0"/>
              <a:t>%SDK_HOME%\tools\monitor.bat</a:t>
            </a:r>
            <a:r>
              <a:rPr lang="zh-CN" altLang="en-US" dirty="0" smtClean="0"/>
              <a:t>命令，会弹出一个窗口，在菜单栏选择</a:t>
            </a:r>
            <a:r>
              <a:rPr lang="en-US" altLang="zh-CN" dirty="0" err="1" smtClean="0"/>
              <a:t>File</a:t>
            </a:r>
            <a:r>
              <a:rPr lang="en-US" altLang="zh-CN" dirty="0" err="1" smtClean="0">
                <a:sym typeface="Wingdings" pitchFamily="2" charset="2"/>
              </a:rPr>
              <a:t>Open</a:t>
            </a:r>
            <a:r>
              <a:rPr lang="en-US" altLang="zh-CN" dirty="0" smtClean="0">
                <a:sym typeface="Wingdings" pitchFamily="2" charset="2"/>
              </a:rPr>
              <a:t> File…</a:t>
            </a:r>
            <a:r>
              <a:rPr lang="zh-CN" altLang="en-US" dirty="0" smtClean="0">
                <a:sym typeface="Wingdings" pitchFamily="2" charset="2"/>
              </a:rPr>
              <a:t>，选择从手机</a:t>
            </a:r>
            <a:r>
              <a:rPr lang="en-US" altLang="zh-CN" dirty="0" smtClean="0">
                <a:sym typeface="Wingdings" pitchFamily="2" charset="2"/>
              </a:rPr>
              <a:t>copy</a:t>
            </a:r>
            <a:r>
              <a:rPr lang="zh-CN" altLang="en-US" dirty="0" smtClean="0">
                <a:sym typeface="Wingdings" pitchFamily="2" charset="2"/>
              </a:rPr>
              <a:t>过来的文件。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1214414" y="2000240"/>
            <a:ext cx="3071834" cy="991247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start tracing to “/sdcard/calc.trace”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Debug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startMethodTracing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“calc”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</a:t>
            </a:r>
            <a:r>
              <a:rPr kumimoji="0" lang="zh-CN" altLang="en-US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要监控的方法放这里执行</a:t>
            </a:r>
            <a:endParaRPr kumimoji="0" lang="en-US" altLang="zh-CN" sz="900" b="0" i="0" u="none" strike="noStrike" cap="none" normalizeH="0" baseline="0" dirty="0" smtClean="0">
              <a:ln>
                <a:noFill/>
              </a:ln>
              <a:solidFill>
                <a:srgbClr val="006600"/>
              </a:solidFill>
              <a:effectLst/>
              <a:latin typeface="Consolas" pitchFamily="49" charset="0"/>
              <a:ea typeface="宋体" pitchFamily="2" charset="-122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900" dirty="0" smtClean="0">
                <a:solidFill>
                  <a:srgbClr val="0066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// ...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stop tracing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Debug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stopMethodTracing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050382"/>
            <a:ext cx="9144000" cy="3807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447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 Traceview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4348" y="1502688"/>
            <a:ext cx="778674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标题</a:t>
            </a:r>
            <a:r>
              <a:rPr lang="en-US" b="1" dirty="0" smtClean="0"/>
              <a:t>Time</a:t>
            </a:r>
            <a:r>
              <a:rPr lang="zh-CN" altLang="en-US" b="1" dirty="0" smtClean="0"/>
              <a:t>说明：</a:t>
            </a:r>
            <a:endParaRPr lang="en-US" altLang="zh-CN" b="1" dirty="0" smtClean="0"/>
          </a:p>
          <a:p>
            <a:endParaRPr lang="en-US" b="1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err="1" smtClean="0"/>
              <a:t>Incl</a:t>
            </a:r>
            <a:r>
              <a:rPr lang="en-US" b="1" dirty="0" smtClean="0"/>
              <a:t> Cpu Time</a:t>
            </a:r>
            <a:r>
              <a:rPr lang="en-US" dirty="0" smtClean="0"/>
              <a:t> </a:t>
            </a:r>
            <a:r>
              <a:rPr lang="zh-CN" altLang="en-US" dirty="0" smtClean="0"/>
              <a:t>：该方法及子方法总共的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执行时间；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Excl Cpu Time</a:t>
            </a:r>
            <a:r>
              <a:rPr lang="en-US" dirty="0" smtClean="0"/>
              <a:t> </a:t>
            </a:r>
            <a:r>
              <a:rPr lang="zh-CN" altLang="en-US" dirty="0" smtClean="0"/>
              <a:t>：</a:t>
            </a:r>
            <a:r>
              <a:rPr lang="en-US" b="1" dirty="0" smtClean="0"/>
              <a:t> </a:t>
            </a:r>
            <a:r>
              <a:rPr lang="en-US" b="1" dirty="0" err="1" smtClean="0"/>
              <a:t>Incl</a:t>
            </a:r>
            <a:r>
              <a:rPr lang="en-US" b="1" dirty="0" smtClean="0"/>
              <a:t> </a:t>
            </a:r>
            <a:r>
              <a:rPr lang="en-US" b="1" dirty="0" err="1" smtClean="0"/>
              <a:t>Cpu</a:t>
            </a:r>
            <a:r>
              <a:rPr lang="en-US" b="1" dirty="0" smtClean="0"/>
              <a:t> Time</a:t>
            </a:r>
            <a:r>
              <a:rPr lang="en-US" dirty="0" smtClean="0"/>
              <a:t> </a:t>
            </a:r>
            <a:r>
              <a:rPr lang="zh-CN" altLang="en-US" dirty="0" smtClean="0"/>
              <a:t>时间减去子方法的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执行时间；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Incl Real Time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该方法及子方法总共的执行时间，包括</a:t>
            </a:r>
            <a:r>
              <a:rPr lang="en-US" altLang="zh-CN" dirty="0" smtClean="0"/>
              <a:t>CPU</a:t>
            </a:r>
            <a:r>
              <a:rPr lang="zh-CN" altLang="en-US" dirty="0" smtClean="0"/>
              <a:t>调度的时间；</a:t>
            </a:r>
            <a:endParaRPr lang="en-US" altLang="zh-CN" b="1" dirty="0" smtClean="0"/>
          </a:p>
          <a:p>
            <a:endParaRPr lang="en-US" altLang="zh-CN" b="1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Excl Real Time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 </a:t>
            </a:r>
            <a:r>
              <a:rPr lang="en-US" b="1" dirty="0" smtClean="0"/>
              <a:t> Incl Real Time</a:t>
            </a:r>
            <a:r>
              <a:rPr lang="en-US" dirty="0" smtClean="0"/>
              <a:t> </a:t>
            </a:r>
            <a:r>
              <a:rPr lang="zh-CN" altLang="en-US" dirty="0" smtClean="0"/>
              <a:t>时间减去子方法的执行时间；</a:t>
            </a:r>
            <a:endParaRPr lang="en-US" altLang="zh-CN" b="1" dirty="0" smtClean="0"/>
          </a:p>
          <a:p>
            <a:endParaRPr lang="en-US" altLang="zh-CN" b="1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Calls + Recur Calls / Total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该方法的调用次数</a:t>
            </a:r>
            <a:r>
              <a:rPr lang="en-US" altLang="zh-CN" dirty="0" smtClean="0"/>
              <a:t>+</a:t>
            </a:r>
            <a:r>
              <a:rPr lang="zh-CN" altLang="en-US" dirty="0" smtClean="0"/>
              <a:t>递归调用次数</a:t>
            </a:r>
            <a:endParaRPr lang="en-US" altLang="zh-CN" dirty="0" smtClean="0"/>
          </a:p>
          <a:p>
            <a:endParaRPr lang="en-US" altLang="zh-CN" b="1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Cpu Time / Call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该方法每次的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执行时间</a:t>
            </a:r>
            <a:endParaRPr lang="en-US" altLang="zh-CN" dirty="0" smtClean="0"/>
          </a:p>
          <a:p>
            <a:endParaRPr lang="en-US" altLang="zh-CN" b="1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Real Time / Call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该方法每次的执行时间，包括</a:t>
            </a:r>
            <a:r>
              <a:rPr lang="en-US" altLang="zh-CN" dirty="0" smtClean="0"/>
              <a:t>CPU</a:t>
            </a:r>
            <a:r>
              <a:rPr lang="zh-CN" altLang="en-US" dirty="0" smtClean="0"/>
              <a:t>调度时间。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214414" y="6488668"/>
            <a:ext cx="6858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https://developer.android.com/studio/profile/traceview.html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324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 Hierarchy Viewer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285860"/>
            <a:ext cx="75724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Hierarchy Viewer</a:t>
            </a:r>
            <a:r>
              <a:rPr lang="zh-CN" altLang="en-US" dirty="0" smtClean="0"/>
              <a:t>工具必须在</a:t>
            </a:r>
            <a:r>
              <a:rPr lang="en-US" altLang="zh-CN" dirty="0" smtClean="0"/>
              <a:t>android 4.1</a:t>
            </a:r>
            <a:r>
              <a:rPr lang="zh-CN" altLang="en-US" dirty="0" smtClean="0"/>
              <a:t>以上系统才能使用。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设置</a:t>
            </a:r>
            <a:r>
              <a:rPr lang="en-US" altLang="zh-CN" dirty="0" smtClean="0"/>
              <a:t>PC</a:t>
            </a:r>
            <a:r>
              <a:rPr lang="zh-CN" altLang="en-US" dirty="0" smtClean="0"/>
              <a:t>系统的环境变量：</a:t>
            </a:r>
            <a:r>
              <a:rPr lang="en-US" altLang="zh-CN" dirty="0" smtClean="0"/>
              <a:t> ANDROID_HVPROTO=</a:t>
            </a:r>
            <a:r>
              <a:rPr lang="en-US" altLang="zh-CN" dirty="0" err="1" smtClean="0"/>
              <a:t>ddm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209800"/>
            <a:ext cx="353377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3429000"/>
            <a:ext cx="300037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324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 Hierarchy Viewer</a:t>
            </a: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428736"/>
            <a:ext cx="4238625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14480" y="1500174"/>
            <a:ext cx="597217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 descr="https://developer.android.com/images/developing/hv_treeview_screenshot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86164" y="-20550"/>
            <a:ext cx="5557868" cy="687855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6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324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 Hierarchy Viewer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1285860"/>
            <a:ext cx="75724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颜色的含义：</a:t>
            </a:r>
            <a:endParaRPr lang="en-US" altLang="zh-CN" b="1" dirty="0" smtClean="0"/>
          </a:p>
          <a:p>
            <a:r>
              <a:rPr lang="zh-CN" altLang="en-US" dirty="0" smtClean="0"/>
              <a:t> 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绿色</a:t>
            </a:r>
            <a:r>
              <a:rPr lang="en-US" altLang="zh-CN" dirty="0" smtClean="0"/>
              <a:t>, </a:t>
            </a:r>
            <a:r>
              <a:rPr lang="zh-CN" altLang="en-US" dirty="0" smtClean="0"/>
              <a:t>表示该</a:t>
            </a:r>
            <a:r>
              <a:rPr lang="en-US" dirty="0" smtClean="0"/>
              <a:t>View</a:t>
            </a:r>
            <a:r>
              <a:rPr lang="zh-CN" altLang="en-US" dirty="0" smtClean="0"/>
              <a:t>的此项性能比该</a:t>
            </a:r>
            <a:r>
              <a:rPr lang="en-US" dirty="0" smtClean="0"/>
              <a:t>View Tree</a:t>
            </a:r>
            <a:r>
              <a:rPr lang="zh-CN" altLang="en-US" dirty="0" smtClean="0"/>
              <a:t>中超过</a:t>
            </a:r>
            <a:r>
              <a:rPr lang="en-US" altLang="zh-CN" dirty="0" smtClean="0"/>
              <a:t>50%</a:t>
            </a:r>
            <a:r>
              <a:rPr lang="zh-CN" altLang="en-US" dirty="0" smtClean="0"/>
              <a:t>的</a:t>
            </a:r>
            <a:r>
              <a:rPr lang="en-US" dirty="0" smtClean="0"/>
              <a:t>View</a:t>
            </a:r>
            <a:r>
              <a:rPr lang="zh-CN" altLang="en-US" dirty="0" smtClean="0"/>
              <a:t>都要快；</a:t>
            </a:r>
            <a:r>
              <a:rPr lang="en-US" altLang="zh-CN" dirty="0" smtClean="0"/>
              <a:t> </a:t>
            </a:r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黄色</a:t>
            </a:r>
            <a:r>
              <a:rPr lang="en-US" altLang="zh-CN" dirty="0" smtClean="0"/>
              <a:t>, </a:t>
            </a:r>
            <a:r>
              <a:rPr lang="zh-CN" altLang="en-US" dirty="0" smtClean="0"/>
              <a:t>表示该</a:t>
            </a:r>
            <a:r>
              <a:rPr lang="en-US" dirty="0" smtClean="0"/>
              <a:t>View</a:t>
            </a:r>
            <a:r>
              <a:rPr lang="zh-CN" altLang="en-US" dirty="0" smtClean="0"/>
              <a:t>的此项性能比该</a:t>
            </a:r>
            <a:r>
              <a:rPr lang="en-US" dirty="0" smtClean="0"/>
              <a:t>View Tree</a:t>
            </a:r>
            <a:r>
              <a:rPr lang="zh-CN" altLang="en-US" dirty="0" smtClean="0"/>
              <a:t>中超过</a:t>
            </a:r>
            <a:r>
              <a:rPr lang="en-US" altLang="zh-CN" dirty="0" smtClean="0"/>
              <a:t>50%</a:t>
            </a:r>
            <a:r>
              <a:rPr lang="zh-CN" altLang="en-US" dirty="0" smtClean="0"/>
              <a:t>的</a:t>
            </a:r>
            <a:r>
              <a:rPr lang="en-US" dirty="0" smtClean="0"/>
              <a:t>View</a:t>
            </a:r>
            <a:r>
              <a:rPr lang="zh-CN" altLang="en-US" dirty="0" smtClean="0"/>
              <a:t>都要慢；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红色</a:t>
            </a:r>
            <a:r>
              <a:rPr lang="en-US" altLang="zh-CN" dirty="0" smtClean="0"/>
              <a:t>, </a:t>
            </a:r>
            <a:r>
              <a:rPr lang="zh-CN" altLang="en-US" dirty="0" smtClean="0"/>
              <a:t>表示该</a:t>
            </a:r>
            <a:r>
              <a:rPr lang="en-US" dirty="0" smtClean="0"/>
              <a:t>View</a:t>
            </a:r>
            <a:r>
              <a:rPr lang="zh-CN" altLang="en-US" dirty="0" smtClean="0"/>
              <a:t>的此项性能是</a:t>
            </a:r>
            <a:r>
              <a:rPr lang="en-US" dirty="0" smtClean="0"/>
              <a:t>View Tree</a:t>
            </a:r>
            <a:r>
              <a:rPr lang="zh-CN" altLang="en-US" dirty="0" smtClean="0"/>
              <a:t>中最慢的；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857224" y="4071942"/>
            <a:ext cx="72152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优化方向：</a:t>
            </a:r>
            <a:endParaRPr lang="en-US" altLang="zh-CN" b="1" dirty="0" smtClean="0"/>
          </a:p>
          <a:p>
            <a:endParaRPr lang="en-US" b="1" dirty="0" smtClean="0"/>
          </a:p>
          <a:p>
            <a:pPr>
              <a:buFont typeface="Wingdings" pitchFamily="2" charset="2"/>
              <a:buChar char="l"/>
            </a:pPr>
            <a:r>
              <a:rPr lang="en-US" dirty="0" smtClean="0"/>
              <a:t>1, Measure</a:t>
            </a:r>
            <a:r>
              <a:rPr lang="zh-CN" altLang="en-US" dirty="0" smtClean="0"/>
              <a:t>红点</a:t>
            </a:r>
            <a:r>
              <a:rPr lang="en-US" altLang="zh-CN" dirty="0" smtClean="0"/>
              <a:t>, </a:t>
            </a:r>
            <a:r>
              <a:rPr lang="zh-CN" altLang="en-US" dirty="0" smtClean="0"/>
              <a:t>可能是布局中嵌套</a:t>
            </a:r>
            <a:r>
              <a:rPr lang="en-US" dirty="0" err="1" smtClean="0"/>
              <a:t>RelativeLayout</a:t>
            </a:r>
            <a:r>
              <a:rPr lang="en-US" dirty="0" smtClean="0"/>
              <a:t>, </a:t>
            </a:r>
            <a:r>
              <a:rPr lang="zh-CN" altLang="en-US" dirty="0" smtClean="0"/>
              <a:t>或是嵌套</a:t>
            </a:r>
            <a:r>
              <a:rPr lang="en-US" dirty="0" err="1" smtClean="0"/>
              <a:t>LinearLayout</a:t>
            </a:r>
            <a:r>
              <a:rPr lang="zh-CN" altLang="en-US" dirty="0" smtClean="0"/>
              <a:t>都使用了</a:t>
            </a:r>
            <a:r>
              <a:rPr lang="en-US" dirty="0" smtClean="0"/>
              <a:t>weight</a:t>
            </a:r>
            <a:r>
              <a:rPr lang="zh-CN" altLang="en-US" dirty="0" smtClean="0"/>
              <a:t>属性；</a:t>
            </a:r>
            <a:endParaRPr lang="en-US" altLang="zh-CN" dirty="0" smtClean="0"/>
          </a:p>
          <a:p>
            <a:pPr>
              <a:buFont typeface="Wingdings" pitchFamily="2" charset="2"/>
              <a:buChar char="l"/>
            </a:pPr>
            <a:endParaRPr lang="en-US" altLang="zh-CN" dirty="0" smtClean="0"/>
          </a:p>
          <a:p>
            <a:pPr>
              <a:buFont typeface="Wingdings" pitchFamily="2" charset="2"/>
              <a:buChar char="l"/>
            </a:pPr>
            <a:r>
              <a:rPr lang="en-US" altLang="zh-CN" dirty="0" smtClean="0"/>
              <a:t>2, </a:t>
            </a:r>
            <a:r>
              <a:rPr lang="en-US" dirty="0" smtClean="0"/>
              <a:t>Layout</a:t>
            </a:r>
            <a:r>
              <a:rPr lang="zh-CN" altLang="en-US" dirty="0" smtClean="0"/>
              <a:t>红点</a:t>
            </a:r>
            <a:r>
              <a:rPr lang="en-US" altLang="zh-CN" dirty="0" smtClean="0"/>
              <a:t>, </a:t>
            </a:r>
            <a:r>
              <a:rPr lang="zh-CN" altLang="en-US" dirty="0" smtClean="0"/>
              <a:t>可能是布局层级太深；</a:t>
            </a:r>
            <a:endParaRPr lang="en-US" altLang="zh-CN" dirty="0" smtClean="0"/>
          </a:p>
          <a:p>
            <a:pPr>
              <a:buFont typeface="Wingdings" pitchFamily="2" charset="2"/>
              <a:buChar char="l"/>
            </a:pPr>
            <a:endParaRPr lang="en-US" altLang="zh-CN" dirty="0" smtClean="0"/>
          </a:p>
          <a:p>
            <a:pPr>
              <a:buFont typeface="Wingdings" pitchFamily="2" charset="2"/>
              <a:buChar char="l"/>
            </a:pPr>
            <a:r>
              <a:rPr lang="en-US" altLang="zh-CN" dirty="0" smtClean="0"/>
              <a:t>3, </a:t>
            </a:r>
            <a:r>
              <a:rPr lang="en-US" dirty="0" smtClean="0"/>
              <a:t>Draw</a:t>
            </a:r>
            <a:r>
              <a:rPr lang="zh-CN" altLang="en-US" dirty="0" smtClean="0"/>
              <a:t>红点</a:t>
            </a:r>
            <a:r>
              <a:rPr lang="en-US" altLang="zh-CN" dirty="0" smtClean="0"/>
              <a:t>, </a:t>
            </a:r>
            <a:r>
              <a:rPr lang="zh-CN" altLang="en-US" dirty="0" smtClean="0"/>
              <a:t>可能是自定义</a:t>
            </a:r>
            <a:r>
              <a:rPr lang="en-US" dirty="0" smtClean="0"/>
              <a:t>View</a:t>
            </a:r>
            <a:r>
              <a:rPr lang="zh-CN" altLang="en-US" dirty="0" smtClean="0"/>
              <a:t>的绘制有问题</a:t>
            </a:r>
            <a:r>
              <a:rPr lang="en-US" altLang="zh-CN" dirty="0" smtClean="0"/>
              <a:t>, </a:t>
            </a:r>
            <a:r>
              <a:rPr lang="zh-CN" altLang="en-US" dirty="0" smtClean="0"/>
              <a:t>复杂计算等；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57224" y="6488668"/>
            <a:ext cx="6858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https://developer.android.com/studio/profile/hierarchy-viewer.html</a:t>
            </a:r>
            <a:endParaRPr lang="zh-CN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91350" y="3286125"/>
            <a:ext cx="215265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过度绘制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1285861"/>
            <a:ext cx="757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设置</a:t>
            </a:r>
            <a:r>
              <a:rPr lang="en-US" altLang="zh-CN" b="1" dirty="0" smtClean="0">
                <a:sym typeface="Wingdings" pitchFamily="2" charset="2"/>
              </a:rPr>
              <a:t></a:t>
            </a:r>
            <a:r>
              <a:rPr lang="zh-CN" altLang="en-US" b="1" dirty="0" smtClean="0">
                <a:sym typeface="Wingdings" pitchFamily="2" charset="2"/>
              </a:rPr>
              <a:t>开发者选项</a:t>
            </a:r>
            <a:r>
              <a:rPr lang="en-US" altLang="zh-CN" b="1" dirty="0" smtClean="0">
                <a:sym typeface="Wingdings" pitchFamily="2" charset="2"/>
              </a:rPr>
              <a:t></a:t>
            </a:r>
            <a:r>
              <a:rPr lang="zh-CN" altLang="en-US" b="1" dirty="0" smtClean="0">
                <a:sym typeface="Wingdings" pitchFamily="2" charset="2"/>
              </a:rPr>
              <a:t>调试</a:t>
            </a:r>
            <a:r>
              <a:rPr lang="en-US" altLang="zh-CN" b="1" dirty="0" smtClean="0">
                <a:sym typeface="Wingdings" pitchFamily="2" charset="2"/>
              </a:rPr>
              <a:t>GPU</a:t>
            </a:r>
            <a:r>
              <a:rPr lang="zh-CN" altLang="en-US" b="1" dirty="0" smtClean="0">
                <a:sym typeface="Wingdings" pitchFamily="2" charset="2"/>
              </a:rPr>
              <a:t>过度绘制：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（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android 4.2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以上版本才支持）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19250"/>
            <a:ext cx="4314825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4021" name="Picture 5" descr="http://upload-images.jianshu.io/upload_images/1492901-da57a4166caab2ce.png?imageMogr2/auto-orient/strip%7CimageView2/2/w/124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2071678"/>
            <a:ext cx="3638550" cy="4038601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4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4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过度绘制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1285861"/>
            <a:ext cx="757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设置</a:t>
            </a:r>
            <a:r>
              <a:rPr lang="en-US" altLang="zh-CN" b="1" dirty="0" smtClean="0">
                <a:sym typeface="Wingdings" pitchFamily="2" charset="2"/>
              </a:rPr>
              <a:t></a:t>
            </a:r>
            <a:r>
              <a:rPr lang="zh-CN" altLang="en-US" b="1" dirty="0" smtClean="0">
                <a:sym typeface="Wingdings" pitchFamily="2" charset="2"/>
              </a:rPr>
              <a:t>开发者选项</a:t>
            </a:r>
            <a:r>
              <a:rPr lang="en-US" altLang="zh-CN" b="1" dirty="0" smtClean="0">
                <a:sym typeface="Wingdings" pitchFamily="2" charset="2"/>
              </a:rPr>
              <a:t></a:t>
            </a:r>
            <a:r>
              <a:rPr lang="zh-CN" altLang="en-US" b="1" dirty="0" smtClean="0">
                <a:sym typeface="Wingdings" pitchFamily="2" charset="2"/>
              </a:rPr>
              <a:t>调试</a:t>
            </a:r>
            <a:r>
              <a:rPr lang="en-US" altLang="zh-CN" b="1" dirty="0" smtClean="0">
                <a:sym typeface="Wingdings" pitchFamily="2" charset="2"/>
              </a:rPr>
              <a:t>GPU</a:t>
            </a:r>
            <a:r>
              <a:rPr lang="zh-CN" altLang="en-US" b="1" dirty="0" smtClean="0">
                <a:sym typeface="Wingdings" pitchFamily="2" charset="2"/>
              </a:rPr>
              <a:t>过度绘制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21606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971550"/>
            <a:ext cx="3429000" cy="588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733425"/>
            <a:ext cx="3438525" cy="612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6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6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过度绘制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1285861"/>
            <a:ext cx="757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设置</a:t>
            </a:r>
            <a:r>
              <a:rPr lang="en-US" altLang="zh-CN" b="1" dirty="0" smtClean="0">
                <a:sym typeface="Wingdings" pitchFamily="2" charset="2"/>
              </a:rPr>
              <a:t></a:t>
            </a:r>
            <a:r>
              <a:rPr lang="zh-CN" altLang="en-US" b="1" dirty="0" smtClean="0">
                <a:sym typeface="Wingdings" pitchFamily="2" charset="2"/>
              </a:rPr>
              <a:t>开发者选项</a:t>
            </a:r>
            <a:r>
              <a:rPr lang="en-US" altLang="zh-CN" b="1" dirty="0" smtClean="0">
                <a:sym typeface="Wingdings" pitchFamily="2" charset="2"/>
              </a:rPr>
              <a:t></a:t>
            </a:r>
            <a:r>
              <a:rPr lang="zh-CN" altLang="en-US" b="1" dirty="0" smtClean="0">
                <a:sym typeface="Wingdings" pitchFamily="2" charset="2"/>
              </a:rPr>
              <a:t>调试</a:t>
            </a:r>
            <a:r>
              <a:rPr lang="en-US" altLang="zh-CN" b="1" dirty="0" smtClean="0">
                <a:sym typeface="Wingdings" pitchFamily="2" charset="2"/>
              </a:rPr>
              <a:t>GPU</a:t>
            </a:r>
            <a:r>
              <a:rPr lang="zh-CN" altLang="en-US" b="1" dirty="0" smtClean="0">
                <a:sym typeface="Wingdings" pitchFamily="2" charset="2"/>
              </a:rPr>
              <a:t>过度绘制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857224" y="1718439"/>
            <a:ext cx="764386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优化建议：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去掉多余的背景，比如：</a:t>
            </a:r>
            <a:r>
              <a:rPr lang="en-US" dirty="0" smtClean="0"/>
              <a:t> </a:t>
            </a:r>
            <a:r>
              <a:rPr lang="en-US" dirty="0" err="1" smtClean="0"/>
              <a:t>getWindow</a:t>
            </a:r>
            <a:r>
              <a:rPr lang="en-US" dirty="0" smtClean="0"/>
              <a:t>().</a:t>
            </a:r>
            <a:r>
              <a:rPr lang="en-US" dirty="0" err="1" smtClean="0"/>
              <a:t>setBackgroundDrawable</a:t>
            </a:r>
            <a:r>
              <a:rPr lang="en-US" dirty="0" smtClean="0"/>
              <a:t>(null);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尽量避免使用</a:t>
            </a:r>
            <a:r>
              <a:rPr lang="en-US" altLang="zh-CN" dirty="0" err="1" smtClean="0"/>
              <a:t>LinearLayout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layout_weight</a:t>
            </a:r>
            <a:r>
              <a:rPr lang="zh-CN" altLang="en-US" dirty="0" smtClean="0"/>
              <a:t>属性；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ViewStub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include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merge</a:t>
            </a:r>
            <a:r>
              <a:rPr lang="zh-CN" altLang="en-US" dirty="0" smtClean="0"/>
              <a:t>等标签减少嵌套；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减少嵌套考虑使用</a:t>
            </a:r>
            <a:r>
              <a:rPr lang="en-US" altLang="zh-CN" dirty="0" err="1" smtClean="0"/>
              <a:t>ConstraintLayout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GridLayout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验收标准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marL="342900" indent="-342900">
              <a:buAutoNum type="arabicPeriod"/>
            </a:pPr>
            <a:r>
              <a:rPr lang="zh-CN" altLang="en-US" dirty="0" smtClean="0"/>
              <a:t>控制过度绘制为</a:t>
            </a:r>
            <a:r>
              <a:rPr lang="en-US" altLang="zh-CN" dirty="0" smtClean="0"/>
              <a:t>2x</a:t>
            </a:r>
          </a:p>
          <a:p>
            <a:pPr marL="342900" indent="-342900"/>
            <a:r>
              <a:rPr lang="en-US" altLang="zh-CN" dirty="0" smtClean="0"/>
              <a:t>2. </a:t>
            </a:r>
            <a:r>
              <a:rPr lang="zh-CN" altLang="en-US" dirty="0" smtClean="0"/>
              <a:t>不允许存在</a:t>
            </a:r>
            <a:r>
              <a:rPr lang="en-US" altLang="zh-CN" dirty="0" smtClean="0"/>
              <a:t>4x</a:t>
            </a:r>
            <a:r>
              <a:rPr lang="zh-CN" altLang="en-US" dirty="0" smtClean="0"/>
              <a:t>过度绘制</a:t>
            </a:r>
            <a:endParaRPr lang="en-US" altLang="zh-CN" dirty="0" smtClean="0"/>
          </a:p>
          <a:p>
            <a:pPr marL="342900" indent="-342900"/>
            <a:r>
              <a:rPr lang="en-US" altLang="zh-CN" dirty="0" smtClean="0"/>
              <a:t>3. </a:t>
            </a:r>
            <a:r>
              <a:rPr lang="zh-CN" altLang="en-US" dirty="0" smtClean="0"/>
              <a:t>不允许存在面积超过屏幕</a:t>
            </a:r>
            <a:r>
              <a:rPr lang="en-US" altLang="zh-CN" dirty="0" smtClean="0"/>
              <a:t>1/4</a:t>
            </a:r>
            <a:r>
              <a:rPr lang="zh-CN" altLang="en-US" dirty="0" smtClean="0"/>
              <a:t>区域的</a:t>
            </a:r>
            <a:r>
              <a:rPr lang="en-US" altLang="zh-CN" dirty="0" smtClean="0"/>
              <a:t>3x</a:t>
            </a:r>
            <a:r>
              <a:rPr lang="zh-CN" altLang="en-US" dirty="0" smtClean="0"/>
              <a:t>过度绘制（淡红色区域）</a:t>
            </a:r>
            <a:endParaRPr lang="en-US" altLang="zh-CN" dirty="0" smtClean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–GPU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呈现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1285861"/>
            <a:ext cx="757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设置</a:t>
            </a:r>
            <a:r>
              <a:rPr lang="en-US" altLang="zh-CN" b="1" dirty="0" smtClean="0">
                <a:sym typeface="Wingdings" pitchFamily="2" charset="2"/>
              </a:rPr>
              <a:t></a:t>
            </a:r>
            <a:r>
              <a:rPr lang="zh-CN" altLang="en-US" b="1" dirty="0" smtClean="0">
                <a:sym typeface="Wingdings" pitchFamily="2" charset="2"/>
              </a:rPr>
              <a:t>开发者选项</a:t>
            </a:r>
            <a:r>
              <a:rPr lang="en-US" altLang="zh-CN" b="1" dirty="0" smtClean="0">
                <a:sym typeface="Wingdings" pitchFamily="2" charset="2"/>
              </a:rPr>
              <a:t>GPU</a:t>
            </a:r>
            <a:r>
              <a:rPr lang="zh-CN" altLang="en-US" b="1" dirty="0" smtClean="0">
                <a:sym typeface="Wingdings" pitchFamily="2" charset="2"/>
              </a:rPr>
              <a:t>呈现模式分析：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5475" y="752475"/>
            <a:ext cx="3438525" cy="610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0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0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–GPU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呈现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1285861"/>
            <a:ext cx="757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设置</a:t>
            </a:r>
            <a:r>
              <a:rPr lang="en-US" altLang="zh-CN" b="1" dirty="0" smtClean="0">
                <a:sym typeface="Wingdings" pitchFamily="2" charset="2"/>
              </a:rPr>
              <a:t></a:t>
            </a:r>
            <a:r>
              <a:rPr lang="zh-CN" altLang="en-US" b="1" dirty="0" smtClean="0">
                <a:sym typeface="Wingdings" pitchFamily="2" charset="2"/>
              </a:rPr>
              <a:t>开发者选项</a:t>
            </a:r>
            <a:r>
              <a:rPr lang="en-US" altLang="zh-CN" b="1" dirty="0" smtClean="0">
                <a:sym typeface="Wingdings" pitchFamily="2" charset="2"/>
              </a:rPr>
              <a:t>GPU</a:t>
            </a:r>
            <a:r>
              <a:rPr lang="zh-CN" altLang="en-US" b="1" dirty="0" smtClean="0">
                <a:sym typeface="Wingdings" pitchFamily="2" charset="2"/>
              </a:rPr>
              <a:t>呈现模式分析：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000100" y="2000240"/>
            <a:ext cx="7286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颜色含义：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绿色水平线代表</a:t>
            </a:r>
            <a:r>
              <a:rPr lang="en-US" altLang="zh-CN" dirty="0" smtClean="0"/>
              <a:t>16ms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蓝色代表测量绘制的时间，如果太高说明</a:t>
            </a:r>
            <a:r>
              <a:rPr lang="en-US" altLang="zh-CN" dirty="0" err="1" smtClean="0"/>
              <a:t>onDraw</a:t>
            </a:r>
            <a:r>
              <a:rPr lang="zh-CN" altLang="en-US" dirty="0" smtClean="0"/>
              <a:t>方法写得太复杂，有性能问题；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红色代表执行的时间，</a:t>
            </a:r>
            <a:r>
              <a:rPr lang="en-US" altLang="zh-CN" dirty="0" smtClean="0"/>
              <a:t>android OpenGL ES API</a:t>
            </a:r>
            <a:r>
              <a:rPr lang="zh-CN" altLang="en-US" dirty="0" smtClean="0"/>
              <a:t>绘制时，给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发送指令，最终在屏幕上显示出来的时间；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橙色部分表示的是处理时间</a:t>
            </a:r>
            <a:r>
              <a:rPr lang="en-US" altLang="zh-CN" dirty="0" smtClean="0"/>
              <a:t>,</a:t>
            </a:r>
            <a:r>
              <a:rPr lang="zh-CN" altLang="en-US" dirty="0" smtClean="0"/>
              <a:t>或者说是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告诉</a:t>
            </a:r>
            <a:r>
              <a:rPr lang="en-US" altLang="zh-CN" dirty="0" smtClean="0"/>
              <a:t>GPU</a:t>
            </a:r>
            <a:r>
              <a:rPr lang="zh-CN" altLang="en-US" dirty="0" smtClean="0"/>
              <a:t>渲染一帧的时间。如果太高，则意味着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工作太多。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63383" y="4357694"/>
            <a:ext cx="6394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生成数据报告：</a:t>
            </a:r>
            <a:r>
              <a:rPr lang="en-US" altLang="zh-CN" dirty="0" err="1" smtClean="0"/>
              <a:t>adb</a:t>
            </a:r>
            <a:r>
              <a:rPr lang="en-US" altLang="zh-CN" dirty="0" smtClean="0"/>
              <a:t> shell </a:t>
            </a:r>
            <a:r>
              <a:rPr lang="en-US" altLang="zh-CN" dirty="0" err="1" smtClean="0"/>
              <a:t>dumpsys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gfxinfo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com.comtop.eim</a:t>
            </a:r>
            <a:endParaRPr lang="zh-CN" altLang="en-US" dirty="0"/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7525" y="180975"/>
            <a:ext cx="6086475" cy="667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62736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快速入门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1802" y="1714488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一、环境准备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1802" y="2643182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、创建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emo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71802" y="3571876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、项目结构介绍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71802" y="4500570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四、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Demo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运行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–GPU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呈现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1285861"/>
            <a:ext cx="757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设置</a:t>
            </a:r>
            <a:r>
              <a:rPr lang="en-US" altLang="zh-CN" b="1" dirty="0" smtClean="0">
                <a:sym typeface="Wingdings" pitchFamily="2" charset="2"/>
              </a:rPr>
              <a:t></a:t>
            </a:r>
            <a:r>
              <a:rPr lang="zh-CN" altLang="en-US" b="1" dirty="0" smtClean="0">
                <a:sym typeface="Wingdings" pitchFamily="2" charset="2"/>
              </a:rPr>
              <a:t>开发者选项</a:t>
            </a:r>
            <a:r>
              <a:rPr lang="en-US" altLang="zh-CN" b="1" dirty="0" smtClean="0">
                <a:sym typeface="Wingdings" pitchFamily="2" charset="2"/>
              </a:rPr>
              <a:t>GPU</a:t>
            </a:r>
            <a:r>
              <a:rPr lang="zh-CN" altLang="en-US" b="1" dirty="0" smtClean="0">
                <a:sym typeface="Wingdings" pitchFamily="2" charset="2"/>
              </a:rPr>
              <a:t>呈现模式分析：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71900" y="552450"/>
            <a:ext cx="5372100" cy="630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071522"/>
            <a:ext cx="3254894" cy="578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3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3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–GPU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呈现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1285861"/>
            <a:ext cx="757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设置</a:t>
            </a:r>
            <a:r>
              <a:rPr lang="en-US" altLang="zh-CN" b="1" dirty="0" smtClean="0">
                <a:sym typeface="Wingdings" pitchFamily="2" charset="2"/>
              </a:rPr>
              <a:t></a:t>
            </a:r>
            <a:r>
              <a:rPr lang="zh-CN" altLang="en-US" b="1" dirty="0" smtClean="0">
                <a:sym typeface="Wingdings" pitchFamily="2" charset="2"/>
              </a:rPr>
              <a:t>开发者选项</a:t>
            </a:r>
            <a:r>
              <a:rPr lang="en-US" altLang="zh-CN" b="1" dirty="0" smtClean="0">
                <a:sym typeface="Wingdings" pitchFamily="2" charset="2"/>
              </a:rPr>
              <a:t>GPU</a:t>
            </a:r>
            <a:r>
              <a:rPr lang="zh-CN" altLang="en-US" b="1" dirty="0" smtClean="0">
                <a:sym typeface="Wingdings" pitchFamily="2" charset="2"/>
              </a:rPr>
              <a:t>呈现模式分析：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2211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7375" y="733425"/>
            <a:ext cx="3476625" cy="612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人脸识别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472" y="1571612"/>
            <a:ext cx="785817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代码示例： </a:t>
            </a:r>
          </a:p>
          <a:p>
            <a:endParaRPr lang="zh-CN" altLang="en-US" dirty="0" smtClean="0"/>
          </a:p>
          <a:p>
            <a:r>
              <a:rPr lang="en-US" altLang="zh-CN" dirty="0" err="1" smtClean="0"/>
              <a:t>android.media.FaceDetector</a:t>
            </a:r>
            <a:endParaRPr lang="en-US" altLang="zh-CN" dirty="0" smtClean="0"/>
          </a:p>
          <a:p>
            <a:r>
              <a:rPr lang="en-US" altLang="zh-CN" dirty="0" smtClean="0"/>
              <a:t>	 FaceDetector(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width,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height,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maxFaces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	 </a:t>
            </a:r>
            <a:r>
              <a:rPr lang="en-US" altLang="zh-CN" dirty="0" err="1" smtClean="0"/>
              <a:t>findFaces</a:t>
            </a:r>
            <a:r>
              <a:rPr lang="en-US" altLang="zh-CN" dirty="0" smtClean="0"/>
              <a:t>(Bitmap </a:t>
            </a:r>
            <a:r>
              <a:rPr lang="en-US" altLang="zh-CN" dirty="0" err="1" smtClean="0"/>
              <a:t>bitmap</a:t>
            </a:r>
            <a:r>
              <a:rPr lang="en-US" altLang="zh-CN" dirty="0" smtClean="0"/>
              <a:t>, Face[] faces)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android.media.FaceDetector.Face</a:t>
            </a:r>
            <a:endParaRPr lang="en-US" altLang="zh-CN" dirty="0" smtClean="0"/>
          </a:p>
          <a:p>
            <a:r>
              <a:rPr lang="en-US" altLang="zh-CN" dirty="0" smtClean="0"/>
              <a:t>	 </a:t>
            </a:r>
            <a:r>
              <a:rPr lang="en-US" altLang="zh-CN" dirty="0" err="1" smtClean="0"/>
              <a:t>eyesDistance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	 </a:t>
            </a:r>
            <a:r>
              <a:rPr lang="en-US" altLang="zh-CN" dirty="0" err="1" smtClean="0"/>
              <a:t>getMidPoint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PointF</a:t>
            </a:r>
            <a:r>
              <a:rPr lang="en-US" altLang="zh-CN" dirty="0" smtClean="0"/>
              <a:t> point)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1600" dirty="0" smtClean="0"/>
              <a:t>FaceDetector detector = new FaceDetector(</a:t>
            </a:r>
            <a:r>
              <a:rPr lang="en-US" altLang="zh-CN" sz="1600" dirty="0" err="1" smtClean="0"/>
              <a:t>bitmap.getWidth</a:t>
            </a:r>
            <a:r>
              <a:rPr lang="en-US" altLang="zh-CN" sz="1600" dirty="0" smtClean="0"/>
              <a:t>(), </a:t>
            </a:r>
            <a:r>
              <a:rPr lang="en-US" altLang="zh-CN" sz="1600" dirty="0" err="1" smtClean="0"/>
              <a:t>bitmap.getHeight</a:t>
            </a:r>
            <a:r>
              <a:rPr lang="en-US" altLang="zh-CN" sz="1600" dirty="0" smtClean="0"/>
              <a:t>(), 5);</a:t>
            </a:r>
          </a:p>
          <a:p>
            <a:r>
              <a:rPr lang="en-US" altLang="zh-CN" sz="1600" dirty="0" err="1" smtClean="0"/>
              <a:t>FaceDetector.Face</a:t>
            </a:r>
            <a:r>
              <a:rPr lang="en-US" altLang="zh-CN" sz="1600" dirty="0" smtClean="0"/>
              <a:t>[] faces = new </a:t>
            </a:r>
            <a:r>
              <a:rPr lang="en-US" altLang="zh-CN" sz="1600" dirty="0" err="1" smtClean="0"/>
              <a:t>FaceDetector.Face</a:t>
            </a:r>
            <a:r>
              <a:rPr lang="en-US" altLang="zh-CN" sz="1600" dirty="0" smtClean="0"/>
              <a:t>[5]; </a:t>
            </a:r>
          </a:p>
          <a:p>
            <a:r>
              <a:rPr lang="en-US" altLang="zh-CN" sz="1600" dirty="0" err="1" smtClean="0"/>
              <a:t>detector.findFaces</a:t>
            </a:r>
            <a:r>
              <a:rPr lang="en-US" altLang="zh-CN" sz="1600" dirty="0" smtClean="0"/>
              <a:t>(bitmap, faces);</a:t>
            </a:r>
          </a:p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5786" y="5857892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SDK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neven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FaceRecEm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4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OpenGL ES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7224" y="1428736"/>
            <a:ext cx="7429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有两种绘制模式</a:t>
            </a:r>
            <a:r>
              <a:rPr lang="en-US" altLang="zh-CN" dirty="0" smtClean="0"/>
              <a:t>—— </a:t>
            </a:r>
            <a:r>
              <a:rPr lang="zh-CN" altLang="en-US" dirty="0" smtClean="0"/>
              <a:t>依赖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实现的软件渲染，依赖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实现的硬件渲染。</a:t>
            </a:r>
            <a:endParaRPr lang="zh-CN" altLang="en-US" dirty="0"/>
          </a:p>
        </p:txBody>
      </p:sp>
      <p:pic>
        <p:nvPicPr>
          <p:cNvPr id="23554" name="Picture 2" descr="https://pic3.zhimg.com/v2-eba5b922bfbc062792a1e968b682b6ba_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1857364"/>
            <a:ext cx="5410200" cy="481965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NDK</a:t>
            </a:r>
            <a:r>
              <a:rPr lang="zh-CN" altLang="en-US" dirty="0" smtClean="0"/>
              <a:t>：</a:t>
            </a:r>
            <a:r>
              <a:rPr lang="en-US" altLang="zh-CN" dirty="0" smtClean="0"/>
              <a:t>Native Develop Kit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调用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代码。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0100" y="4429132"/>
            <a:ext cx="429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与</a:t>
            </a:r>
            <a:r>
              <a:rPr lang="en-US" altLang="zh-CN" dirty="0" smtClean="0"/>
              <a:t>JNI</a:t>
            </a:r>
            <a:r>
              <a:rPr lang="zh-CN" altLang="en-US" dirty="0" smtClean="0"/>
              <a:t>的区别：小部分</a:t>
            </a:r>
            <a:r>
              <a:rPr lang="en-US" altLang="zh-CN" dirty="0" smtClean="0"/>
              <a:t>JNI</a:t>
            </a:r>
            <a:r>
              <a:rPr lang="zh-CN" altLang="en-US" dirty="0" smtClean="0"/>
              <a:t>函数不支持。</a:t>
            </a:r>
            <a:endParaRPr lang="zh-CN" altLang="en-US" dirty="0"/>
          </a:p>
        </p:txBody>
      </p:sp>
      <p:pic>
        <p:nvPicPr>
          <p:cNvPr id="168962" name="Picture 2" descr="“android系统架构”的图片搜索结果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86182" y="4143374"/>
            <a:ext cx="3933825" cy="271462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000100" y="2000240"/>
            <a:ext cx="58400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兼容性：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）头文件：</a:t>
            </a:r>
            <a:r>
              <a:rPr lang="en-US" altLang="zh-CN" dirty="0" smtClean="0"/>
              <a:t>platforms\android-x\arch-arm\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\include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）支持大部分</a:t>
            </a:r>
            <a:r>
              <a:rPr lang="en-US" altLang="zh-CN" dirty="0" smtClean="0"/>
              <a:t>POSIX</a:t>
            </a:r>
            <a:r>
              <a:rPr lang="zh-CN" altLang="en-US" dirty="0" smtClean="0"/>
              <a:t>标准；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）针对各种不同的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架构：</a:t>
            </a:r>
            <a:r>
              <a:rPr lang="en-US" altLang="zh-CN" dirty="0" smtClean="0"/>
              <a:t>arm</a:t>
            </a:r>
            <a:r>
              <a:rPr lang="zh-CN" altLang="en-US" dirty="0" smtClean="0"/>
              <a:t>、</a:t>
            </a:r>
            <a:r>
              <a:rPr lang="en-US" altLang="zh-CN" dirty="0" smtClean="0"/>
              <a:t>x86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mips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09669" y="3571876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Android</a:t>
            </a:r>
            <a:r>
              <a:rPr lang="zh-CN" altLang="en-US" dirty="0" smtClean="0"/>
              <a:t>支持写</a:t>
            </a:r>
            <a:r>
              <a:rPr lang="en-US" altLang="zh-CN" dirty="0" smtClean="0"/>
              <a:t>native app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0100" y="1357298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作用：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）提高性能；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）代码重用。</a:t>
            </a:r>
            <a:endParaRPr lang="zh-CN" altLang="en-US" dirty="0"/>
          </a:p>
        </p:txBody>
      </p:sp>
      <p:pic>
        <p:nvPicPr>
          <p:cNvPr id="16896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72422" y="111040"/>
            <a:ext cx="1171578" cy="6746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880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功能与原理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1802" y="1988098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一、基本组件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43174" y="2916792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、配置文件用法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71802" y="3845486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、功能与原理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880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功能与原理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24" y="845090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gradle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文件配置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8" name="图示 7"/>
          <p:cNvGraphicFramePr/>
          <p:nvPr/>
        </p:nvGraphicFramePr>
        <p:xfrm>
          <a:off x="1500166" y="1571612"/>
          <a:ext cx="5976958" cy="374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880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功能与原理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24" y="845090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setting.gradle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8662" y="142873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在项目的根目录下</a:t>
            </a:r>
            <a:endParaRPr lang="zh-CN" altLang="en-US" dirty="0"/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071678"/>
            <a:ext cx="2486025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880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功能与原理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24" y="845090"/>
            <a:ext cx="2347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project 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build.gradle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8662" y="1357298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项目根目录下，与</a:t>
            </a:r>
            <a:r>
              <a:rPr lang="en-US" altLang="zh-CN" dirty="0" err="1" smtClean="0"/>
              <a:t>setting.gradle</a:t>
            </a:r>
            <a:r>
              <a:rPr lang="zh-CN" altLang="en-US" dirty="0" smtClean="0"/>
              <a:t>在同一目录</a:t>
            </a:r>
            <a:endParaRPr lang="zh-CN" altLang="en-US" dirty="0"/>
          </a:p>
        </p:txBody>
      </p:sp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0"/>
            <a:ext cx="56740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2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2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785918" y="6519446"/>
            <a:ext cx="5072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http://google.github.io/android-gradle-dsl/current/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880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功能与原理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24" y="845090"/>
            <a:ext cx="256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module 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gradle.gradle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74324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19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57465" y="0"/>
            <a:ext cx="6186535" cy="6783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197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371475"/>
            <a:ext cx="7924800" cy="611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197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57275" y="447675"/>
            <a:ext cx="7029450" cy="596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1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1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10005</TotalTime>
  <Words>5508</Words>
  <Application>Microsoft Macintosh PowerPoint</Application>
  <PresentationFormat>全屏显示(4:3)</PresentationFormat>
  <Paragraphs>1151</Paragraphs>
  <Slides>114</Slides>
  <Notes>75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114</vt:i4>
      </vt:variant>
    </vt:vector>
  </HeadingPairs>
  <TitlesOfParts>
    <vt:vector size="115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  <vt:lpstr>幻灯片 82</vt:lpstr>
      <vt:lpstr>幻灯片 83</vt:lpstr>
      <vt:lpstr>幻灯片 84</vt:lpstr>
      <vt:lpstr>幻灯片 85</vt:lpstr>
      <vt:lpstr>幻灯片 86</vt:lpstr>
      <vt:lpstr>幻灯片 87</vt:lpstr>
      <vt:lpstr>幻灯片 88</vt:lpstr>
      <vt:lpstr>幻灯片 89</vt:lpstr>
      <vt:lpstr>幻灯片 90</vt:lpstr>
      <vt:lpstr>幻灯片 91</vt:lpstr>
      <vt:lpstr>幻灯片 92</vt:lpstr>
      <vt:lpstr>幻灯片 93</vt:lpstr>
      <vt:lpstr>幻灯片 94</vt:lpstr>
      <vt:lpstr>幻灯片 95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  <vt:lpstr>幻灯片 105</vt:lpstr>
      <vt:lpstr>幻灯片 106</vt:lpstr>
      <vt:lpstr>幻灯片 107</vt:lpstr>
      <vt:lpstr>幻灯片 108</vt:lpstr>
      <vt:lpstr>幻灯片 109</vt:lpstr>
      <vt:lpstr>幻灯片 110</vt:lpstr>
      <vt:lpstr>幻灯片 111</vt:lpstr>
      <vt:lpstr>幻灯片 112</vt:lpstr>
      <vt:lpstr>幻灯片 113</vt:lpstr>
      <vt:lpstr>幻灯片 114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梅亮</dc:creator>
  <cp:lastModifiedBy>Windows 用户</cp:lastModifiedBy>
  <cp:revision>680</cp:revision>
  <dcterms:created xsi:type="dcterms:W3CDTF">2012-06-14T07:51:24Z</dcterms:created>
  <dcterms:modified xsi:type="dcterms:W3CDTF">2017-06-30T02:50:35Z</dcterms:modified>
</cp:coreProperties>
</file>